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61" r:id="rId4"/>
    <p:sldId id="266" r:id="rId5"/>
    <p:sldId id="284" r:id="rId6"/>
    <p:sldId id="277" r:id="rId7"/>
    <p:sldId id="279" r:id="rId8"/>
    <p:sldId id="269" r:id="rId9"/>
    <p:sldId id="270" r:id="rId10"/>
    <p:sldId id="264" r:id="rId11"/>
    <p:sldId id="267" r:id="rId12"/>
    <p:sldId id="281" r:id="rId13"/>
    <p:sldId id="286" r:id="rId14"/>
    <p:sldId id="287" r:id="rId15"/>
    <p:sldId id="282" r:id="rId16"/>
    <p:sldId id="280" r:id="rId17"/>
    <p:sldId id="273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2432AE-EDC7-534C-A6F0-4A8D07CD7FEA}">
          <p14:sldIdLst>
            <p14:sldId id="256"/>
            <p14:sldId id="265"/>
            <p14:sldId id="261"/>
            <p14:sldId id="266"/>
            <p14:sldId id="284"/>
            <p14:sldId id="277"/>
            <p14:sldId id="279"/>
            <p14:sldId id="269"/>
            <p14:sldId id="270"/>
            <p14:sldId id="264"/>
            <p14:sldId id="267"/>
            <p14:sldId id="281"/>
            <p14:sldId id="286"/>
            <p14:sldId id="287"/>
            <p14:sldId id="282"/>
            <p14:sldId id="28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5" autoAdjust="0"/>
    <p:restoredTop sz="78709"/>
  </p:normalViewPr>
  <p:slideViewPr>
    <p:cSldViewPr snapToGrid="0">
      <p:cViewPr varScale="1">
        <p:scale>
          <a:sx n="54" d="100"/>
          <a:sy n="54" d="100"/>
        </p:scale>
        <p:origin x="11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Four Year Comparison Of</a:t>
            </a:r>
            <a:r>
              <a:rPr lang="en-US" baseline="0" dirty="0" smtClean="0"/>
              <a:t> Rates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IEP Totals</c:v>
                </c:pt>
                <c:pt idx="1">
                  <c:v>504 Total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A-42C7-A1DB-B8A21B217B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IEP Totals</c:v>
                </c:pt>
                <c:pt idx="1">
                  <c:v>504 Total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A-42C7-A1DB-B8A21B217B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IEP Totals</c:v>
                </c:pt>
                <c:pt idx="1">
                  <c:v>504 Total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89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FA-42C7-A1DB-B8A21B217B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IEP Totals</c:v>
                </c:pt>
                <c:pt idx="1">
                  <c:v>504 Total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85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9-4DB0-AC61-57F7EB6558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21233535"/>
        <c:axId val="1721237695"/>
      </c:barChart>
      <c:catAx>
        <c:axId val="172123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237695"/>
        <c:crosses val="autoZero"/>
        <c:auto val="1"/>
        <c:lblAlgn val="ctr"/>
        <c:lblOffset val="100"/>
        <c:noMultiLvlLbl val="0"/>
      </c:catAx>
      <c:valAx>
        <c:axId val="172123769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1233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2361099422549"/>
          <c:y val="0.94142108633242372"/>
          <c:w val="0.60706744183411876"/>
          <c:h val="4.659186496580198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159630988134407E-2"/>
          <c:y val="0.14795066483972147"/>
          <c:w val="0.92322346204518879"/>
          <c:h val="0.582395126686069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70F-478E-9D47-70A273922F9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70F-478E-9D47-70A273922F9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70F-478E-9D47-70A273922F9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70F-478E-9D47-70A273922F9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70F-478E-9D47-70A273922F9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70F-478E-9D47-70A273922F9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70F-478E-9D47-70A273922F9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70F-478E-9D47-70A273922F9A}"/>
              </c:ext>
            </c:extLst>
          </c:dPt>
          <c:dLbls>
            <c:dLbl>
              <c:idx val="3"/>
              <c:layout>
                <c:manualLayout>
                  <c:x val="-6.3424374273653009E-2"/>
                  <c:y val="-0.267905826501070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70F-478E-9D47-70A273922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Autism</c:v>
                </c:pt>
                <c:pt idx="1">
                  <c:v>Emotionaly disturbed</c:v>
                </c:pt>
                <c:pt idx="2">
                  <c:v>intellectual dissability</c:v>
                </c:pt>
                <c:pt idx="3">
                  <c:v>Learning Disability</c:v>
                </c:pt>
                <c:pt idx="4">
                  <c:v>Multiple dissabilities</c:v>
                </c:pt>
                <c:pt idx="5">
                  <c:v>Other Health Impaired</c:v>
                </c:pt>
                <c:pt idx="6">
                  <c:v>Speech or language impairment</c:v>
                </c:pt>
                <c:pt idx="7">
                  <c:v>Visual Impairment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0.16800000000000001</c:v>
                </c:pt>
                <c:pt idx="2">
                  <c:v>3.5000000000000003E-2</c:v>
                </c:pt>
                <c:pt idx="3">
                  <c:v>0.38</c:v>
                </c:pt>
                <c:pt idx="4">
                  <c:v>0.08</c:v>
                </c:pt>
                <c:pt idx="5">
                  <c:v>0.25</c:v>
                </c:pt>
                <c:pt idx="6">
                  <c:v>9.5000000000000001E-2</c:v>
                </c:pt>
                <c:pt idx="7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C-464D-8F13-521E9A79E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88840651144905E-3"/>
          <c:y val="0.68579566583526452"/>
          <c:w val="0.98817512812179154"/>
          <c:h val="0.29706186653576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428571428571431E-2"/>
          <c:y val="0.15164948453608249"/>
          <c:w val="0.96857142857142853"/>
          <c:h val="0.51167004897583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3CA-4726-926B-0A4A1DA82F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3CA-4726-926B-0A4A1DA82F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3CA-4726-926B-0A4A1DA82F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3CA-4726-926B-0A4A1DA82FB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3CA-4726-926B-0A4A1DA82FB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3CA-4726-926B-0A4A1DA82FB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3CA-4726-926B-0A4A1DA82FB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3CA-4726-926B-0A4A1DA82FB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3CA-4726-926B-0A4A1DA82F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Autism</c:v>
                </c:pt>
                <c:pt idx="1">
                  <c:v>Emotionaly disturbed</c:v>
                </c:pt>
                <c:pt idx="2">
                  <c:v>Hearing Impairment</c:v>
                </c:pt>
                <c:pt idx="3">
                  <c:v>intellectual dissability</c:v>
                </c:pt>
                <c:pt idx="4">
                  <c:v>Learning Disability</c:v>
                </c:pt>
                <c:pt idx="5">
                  <c:v>Multiple dissabilities</c:v>
                </c:pt>
                <c:pt idx="6">
                  <c:v>Other Health Impaired</c:v>
                </c:pt>
                <c:pt idx="7">
                  <c:v>Speech or language impairment</c:v>
                </c:pt>
                <c:pt idx="8">
                  <c:v>Visual Impairment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0.12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0.33</c:v>
                </c:pt>
                <c:pt idx="5">
                  <c:v>0.08</c:v>
                </c:pt>
                <c:pt idx="6">
                  <c:v>0.19</c:v>
                </c:pt>
                <c:pt idx="7">
                  <c:v>0.04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0-4CA2-9DAA-19EB34FF47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9806223474352E-2"/>
          <c:y val="0.66376238078032601"/>
          <c:w val="0.97291752899617467"/>
          <c:h val="0.31875684634928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Classification Rate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Sheet1!$A$2:$A$9</c:f>
              <c:strCache>
                <c:ptCount val="8"/>
                <c:pt idx="0">
                  <c:v>Boquet Valley Central School </c:v>
                </c:pt>
                <c:pt idx="1">
                  <c:v>Crown Point School </c:v>
                </c:pt>
                <c:pt idx="2">
                  <c:v>Morian Central School </c:v>
                </c:pt>
                <c:pt idx="3">
                  <c:v>Willsboro Central School </c:v>
                </c:pt>
                <c:pt idx="4">
                  <c:v>Ausable Central School </c:v>
                </c:pt>
                <c:pt idx="5">
                  <c:v>Schroon Lake School </c:v>
                </c:pt>
                <c:pt idx="6">
                  <c:v>Ticonderoga School </c:v>
                </c:pt>
                <c:pt idx="7">
                  <c:v>NY State 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0.185</c:v>
                </c:pt>
                <c:pt idx="1">
                  <c:v>0.16</c:v>
                </c:pt>
                <c:pt idx="2">
                  <c:v>0.24</c:v>
                </c:pt>
                <c:pt idx="3">
                  <c:v>0.18</c:v>
                </c:pt>
                <c:pt idx="4">
                  <c:v>0.18</c:v>
                </c:pt>
                <c:pt idx="5">
                  <c:v>0.14000000000000001</c:v>
                </c:pt>
                <c:pt idx="6">
                  <c:v>0.17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7-46B4-82F5-8F05D8CB3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40566207"/>
        <c:axId val="1222347727"/>
        <c:axId val="0"/>
      </c:bar3DChart>
      <c:catAx>
        <c:axId val="1340566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347727"/>
        <c:crosses val="autoZero"/>
        <c:auto val="1"/>
        <c:lblAlgn val="ctr"/>
        <c:lblOffset val="100"/>
        <c:noMultiLvlLbl val="0"/>
      </c:catAx>
      <c:valAx>
        <c:axId val="1222347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56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45A69-5665-3E4B-87A0-855B1C9255D7}" type="doc">
      <dgm:prSet loTypeId="urn:microsoft.com/office/officeart/2005/8/layout/bProcess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76C9ED-F328-4543-9DFE-F70C9B3F845D}">
      <dgm:prSet phldrT="[Text]"/>
      <dgm:spPr/>
      <dgm:t>
        <a:bodyPr/>
        <a:lstStyle/>
        <a:p>
          <a:r>
            <a:rPr lang="en-US" dirty="0"/>
            <a:t>Early Intervention (EI) Ages Birth - 3</a:t>
          </a:r>
        </a:p>
      </dgm:t>
    </dgm:pt>
    <dgm:pt modelId="{F1CF89F8-E7EB-DB4D-BF00-1812D044ACCE}" type="parTrans" cxnId="{E08F2F31-6DA1-9D41-AE32-4E041642EB98}">
      <dgm:prSet/>
      <dgm:spPr/>
      <dgm:t>
        <a:bodyPr/>
        <a:lstStyle/>
        <a:p>
          <a:endParaRPr lang="en-US"/>
        </a:p>
      </dgm:t>
    </dgm:pt>
    <dgm:pt modelId="{E77084D6-3DC7-034F-A6C6-E7D2B0CE26F0}" type="sibTrans" cxnId="{E08F2F31-6DA1-9D41-AE32-4E041642EB98}">
      <dgm:prSet/>
      <dgm:spPr/>
      <dgm:t>
        <a:bodyPr/>
        <a:lstStyle/>
        <a:p>
          <a:endParaRPr lang="en-US"/>
        </a:p>
      </dgm:t>
    </dgm:pt>
    <dgm:pt modelId="{9787175D-0382-954F-AE60-3FF7C737DC08}">
      <dgm:prSet phldrT="[Text]"/>
      <dgm:spPr/>
      <dgm:t>
        <a:bodyPr/>
        <a:lstStyle/>
        <a:p>
          <a:r>
            <a:rPr lang="en-US" dirty="0"/>
            <a:t>Section 504 Rehabilitation Act Ages 5-21 </a:t>
          </a:r>
        </a:p>
      </dgm:t>
    </dgm:pt>
    <dgm:pt modelId="{38C8DDDE-F4C9-8240-9533-38644770BD4B}" type="parTrans" cxnId="{A9FA8239-FFCC-0D48-801D-6CB209258E0D}">
      <dgm:prSet/>
      <dgm:spPr/>
      <dgm:t>
        <a:bodyPr/>
        <a:lstStyle/>
        <a:p>
          <a:endParaRPr lang="en-US"/>
        </a:p>
      </dgm:t>
    </dgm:pt>
    <dgm:pt modelId="{E5628F2E-4CAE-834B-A625-4761332C4554}" type="sibTrans" cxnId="{A9FA8239-FFCC-0D48-801D-6CB209258E0D}">
      <dgm:prSet/>
      <dgm:spPr/>
      <dgm:t>
        <a:bodyPr/>
        <a:lstStyle/>
        <a:p>
          <a:endParaRPr lang="en-US"/>
        </a:p>
      </dgm:t>
    </dgm:pt>
    <dgm:pt modelId="{358C808E-9482-D844-836F-1A0977F03AD9}">
      <dgm:prSet phldrT="[Text]"/>
      <dgm:spPr/>
      <dgm:t>
        <a:bodyPr/>
        <a:lstStyle/>
        <a:p>
          <a:r>
            <a:rPr lang="en-US" dirty="0"/>
            <a:t>Transition to CPSE</a:t>
          </a:r>
        </a:p>
      </dgm:t>
    </dgm:pt>
    <dgm:pt modelId="{B0B15A74-17DA-5F4B-8AD4-957122A8778C}" type="parTrans" cxnId="{95CFD161-5FE1-D442-A26E-A43BBD88DFCB}">
      <dgm:prSet/>
      <dgm:spPr/>
      <dgm:t>
        <a:bodyPr/>
        <a:lstStyle/>
        <a:p>
          <a:endParaRPr lang="en-US"/>
        </a:p>
      </dgm:t>
    </dgm:pt>
    <dgm:pt modelId="{7CD9E872-67FC-8A46-AC5B-1896B54CA8AF}" type="sibTrans" cxnId="{95CFD161-5FE1-D442-A26E-A43BBD88DFCB}">
      <dgm:prSet/>
      <dgm:spPr/>
      <dgm:t>
        <a:bodyPr/>
        <a:lstStyle/>
        <a:p>
          <a:endParaRPr lang="en-US"/>
        </a:p>
      </dgm:t>
    </dgm:pt>
    <dgm:pt modelId="{F326FDE7-6EB4-F849-A452-F118052FFB24}">
      <dgm:prSet phldrT="[Text]"/>
      <dgm:spPr/>
      <dgm:t>
        <a:bodyPr/>
        <a:lstStyle/>
        <a:p>
          <a:r>
            <a:rPr lang="en-US" dirty="0"/>
            <a:t>Committee on Preschool Special Education (CPSE) Ages 3-5 </a:t>
          </a:r>
        </a:p>
      </dgm:t>
    </dgm:pt>
    <dgm:pt modelId="{7D378FC2-0F54-7048-B20F-DCFED58C3937}" type="parTrans" cxnId="{FF18A920-6073-DF4A-8E3C-8A1D3F5B163C}">
      <dgm:prSet/>
      <dgm:spPr/>
      <dgm:t>
        <a:bodyPr/>
        <a:lstStyle/>
        <a:p>
          <a:endParaRPr lang="en-US"/>
        </a:p>
      </dgm:t>
    </dgm:pt>
    <dgm:pt modelId="{1F441CB2-2285-8347-90C4-6A98E62599EA}" type="sibTrans" cxnId="{FF18A920-6073-DF4A-8E3C-8A1D3F5B163C}">
      <dgm:prSet/>
      <dgm:spPr/>
      <dgm:t>
        <a:bodyPr/>
        <a:lstStyle/>
        <a:p>
          <a:endParaRPr lang="en-US"/>
        </a:p>
      </dgm:t>
    </dgm:pt>
    <dgm:pt modelId="{01722669-5155-3C48-8DAD-61CD0EEF9ECB}">
      <dgm:prSet/>
      <dgm:spPr/>
      <dgm:t>
        <a:bodyPr/>
        <a:lstStyle/>
        <a:p>
          <a:r>
            <a:rPr lang="en-US" dirty="0"/>
            <a:t>Committee on Special Education (CSE) Ages 5-21 </a:t>
          </a:r>
        </a:p>
      </dgm:t>
    </dgm:pt>
    <dgm:pt modelId="{BC59ED58-D9EA-8F4F-B7E3-A0513A9AE3F8}" type="parTrans" cxnId="{853B70C0-F2B1-DC43-A7DC-5F52B3F2C04A}">
      <dgm:prSet/>
      <dgm:spPr/>
      <dgm:t>
        <a:bodyPr/>
        <a:lstStyle/>
        <a:p>
          <a:endParaRPr lang="en-US"/>
        </a:p>
      </dgm:t>
    </dgm:pt>
    <dgm:pt modelId="{00AE30BB-ED9C-0C49-998F-9BC93CA5D10B}" type="sibTrans" cxnId="{853B70C0-F2B1-DC43-A7DC-5F52B3F2C04A}">
      <dgm:prSet/>
      <dgm:spPr/>
      <dgm:t>
        <a:bodyPr/>
        <a:lstStyle/>
        <a:p>
          <a:endParaRPr lang="en-US"/>
        </a:p>
      </dgm:t>
    </dgm:pt>
    <dgm:pt modelId="{62941CBE-5312-4756-8F3A-77E974D9F173}">
      <dgm:prSet phldrT="[Text]"/>
      <dgm:spPr/>
      <dgm:t>
        <a:bodyPr/>
        <a:lstStyle/>
        <a:p>
          <a:r>
            <a:rPr lang="en-US" dirty="0" smtClean="0"/>
            <a:t>Support of Transition services post High School</a:t>
          </a:r>
          <a:endParaRPr lang="en-US" dirty="0"/>
        </a:p>
      </dgm:t>
    </dgm:pt>
    <dgm:pt modelId="{7C0325C0-1A67-40D1-92CB-30090BC5527F}" type="parTrans" cxnId="{E22396DE-6976-4D47-A6FA-E24E0D99AC93}">
      <dgm:prSet/>
      <dgm:spPr/>
    </dgm:pt>
    <dgm:pt modelId="{1B035118-BE8F-4049-8B0C-DE6A91E4226C}" type="sibTrans" cxnId="{E22396DE-6976-4D47-A6FA-E24E0D99AC93}">
      <dgm:prSet/>
      <dgm:spPr/>
    </dgm:pt>
    <dgm:pt modelId="{8DB78F8A-822A-9747-8357-0EA28B51BCDF}" type="pres">
      <dgm:prSet presAssocID="{25B45A69-5665-3E4B-87A0-855B1C9255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4D430-8D7C-1541-A7A7-166AA375B650}" type="pres">
      <dgm:prSet presAssocID="{F276C9ED-F328-4543-9DFE-F70C9B3F84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E4029-5E66-6F4E-A16B-B13B8452C04A}" type="pres">
      <dgm:prSet presAssocID="{E77084D6-3DC7-034F-A6C6-E7D2B0CE26F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31A206D-9AAA-3143-B323-38790B9D91E9}" type="pres">
      <dgm:prSet presAssocID="{E77084D6-3DC7-034F-A6C6-E7D2B0CE26F0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8497F827-61F8-7045-B316-61A0C503694E}" type="pres">
      <dgm:prSet presAssocID="{358C808E-9482-D844-836F-1A0977F03A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8DF46-9B0B-2745-8FC2-446F48759C4F}" type="pres">
      <dgm:prSet presAssocID="{7CD9E872-67FC-8A46-AC5B-1896B54CA8A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E7BC80B-FB2F-024B-840F-AAD9A7C8002B}" type="pres">
      <dgm:prSet presAssocID="{7CD9E872-67FC-8A46-AC5B-1896B54CA8AF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149C0285-8AF0-5445-AD81-BD8ED79A9432}" type="pres">
      <dgm:prSet presAssocID="{F326FDE7-6EB4-F849-A452-F118052FFB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8B900-57D1-F54B-AC50-F1D19C713E89}" type="pres">
      <dgm:prSet presAssocID="{1F441CB2-2285-8347-90C4-6A98E62599E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6CFED6C-B3EF-524C-810E-0BA3C8CF4F3D}" type="pres">
      <dgm:prSet presAssocID="{1F441CB2-2285-8347-90C4-6A98E62599EA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BFF54DF5-2C1F-BA43-8A9D-D82E4A975225}" type="pres">
      <dgm:prSet presAssocID="{01722669-5155-3C48-8DAD-61CD0EEF9E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D95E2-30E7-A34C-9A8D-5D995BC7108D}" type="pres">
      <dgm:prSet presAssocID="{00AE30BB-ED9C-0C49-998F-9BC93CA5D10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0425F19-0DBF-DF45-A692-61F0D1966ADD}" type="pres">
      <dgm:prSet presAssocID="{00AE30BB-ED9C-0C49-998F-9BC93CA5D10B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4BFCD681-435B-AC44-A8A6-A8608EC530ED}" type="pres">
      <dgm:prSet presAssocID="{9787175D-0382-954F-AE60-3FF7C737DC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26E05-1B88-41A3-A80A-003669628362}" type="pres">
      <dgm:prSet presAssocID="{E5628F2E-4CAE-834B-A625-4761332C455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26167B47-C79C-4536-B019-0BC610C3BFBA}" type="pres">
      <dgm:prSet presAssocID="{E5628F2E-4CAE-834B-A625-4761332C455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B19539AF-59D4-4659-815D-7C9039552A4E}" type="pres">
      <dgm:prSet presAssocID="{62941CBE-5312-4756-8F3A-77E974D9F1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B70C0-F2B1-DC43-A7DC-5F52B3F2C04A}" srcId="{25B45A69-5665-3E4B-87A0-855B1C9255D7}" destId="{01722669-5155-3C48-8DAD-61CD0EEF9ECB}" srcOrd="3" destOrd="0" parTransId="{BC59ED58-D9EA-8F4F-B7E3-A0513A9AE3F8}" sibTransId="{00AE30BB-ED9C-0C49-998F-9BC93CA5D10B}"/>
    <dgm:cxn modelId="{9A63A990-7CC2-F244-93FA-51743CB66EC1}" type="presOf" srcId="{F276C9ED-F328-4543-9DFE-F70C9B3F845D}" destId="{2D44D430-8D7C-1541-A7A7-166AA375B650}" srcOrd="0" destOrd="0" presId="urn:microsoft.com/office/officeart/2005/8/layout/bProcess3"/>
    <dgm:cxn modelId="{7FA3DE7B-0ABE-4004-B817-B858DC7E4E64}" type="presOf" srcId="{E5628F2E-4CAE-834B-A625-4761332C4554}" destId="{2F526E05-1B88-41A3-A80A-003669628362}" srcOrd="0" destOrd="0" presId="urn:microsoft.com/office/officeart/2005/8/layout/bProcess3"/>
    <dgm:cxn modelId="{95CFD161-5FE1-D442-A26E-A43BBD88DFCB}" srcId="{25B45A69-5665-3E4B-87A0-855B1C9255D7}" destId="{358C808E-9482-D844-836F-1A0977F03AD9}" srcOrd="1" destOrd="0" parTransId="{B0B15A74-17DA-5F4B-8AD4-957122A8778C}" sibTransId="{7CD9E872-67FC-8A46-AC5B-1896B54CA8AF}"/>
    <dgm:cxn modelId="{8FA3E1AC-9042-E242-8BC6-653BAF7FED39}" type="presOf" srcId="{1F441CB2-2285-8347-90C4-6A98E62599EA}" destId="{66CFED6C-B3EF-524C-810E-0BA3C8CF4F3D}" srcOrd="1" destOrd="0" presId="urn:microsoft.com/office/officeart/2005/8/layout/bProcess3"/>
    <dgm:cxn modelId="{A9FA8239-FFCC-0D48-801D-6CB209258E0D}" srcId="{25B45A69-5665-3E4B-87A0-855B1C9255D7}" destId="{9787175D-0382-954F-AE60-3FF7C737DC08}" srcOrd="4" destOrd="0" parTransId="{38C8DDDE-F4C9-8240-9533-38644770BD4B}" sibTransId="{E5628F2E-4CAE-834B-A625-4761332C4554}"/>
    <dgm:cxn modelId="{FE152506-34FA-0E4F-AF0F-BE23D43FAE3A}" type="presOf" srcId="{00AE30BB-ED9C-0C49-998F-9BC93CA5D10B}" destId="{10425F19-0DBF-DF45-A692-61F0D1966ADD}" srcOrd="1" destOrd="0" presId="urn:microsoft.com/office/officeart/2005/8/layout/bProcess3"/>
    <dgm:cxn modelId="{0D59A72C-2AB6-3E43-B8F0-36AF0AB0C0AD}" type="presOf" srcId="{E77084D6-3DC7-034F-A6C6-E7D2B0CE26F0}" destId="{B02E4029-5E66-6F4E-A16B-B13B8452C04A}" srcOrd="0" destOrd="0" presId="urn:microsoft.com/office/officeart/2005/8/layout/bProcess3"/>
    <dgm:cxn modelId="{845D5228-EE4A-6A4C-9D62-352283C55628}" type="presOf" srcId="{358C808E-9482-D844-836F-1A0977F03AD9}" destId="{8497F827-61F8-7045-B316-61A0C503694E}" srcOrd="0" destOrd="0" presId="urn:microsoft.com/office/officeart/2005/8/layout/bProcess3"/>
    <dgm:cxn modelId="{8A9B06CD-135A-5442-833D-4A5CA628FC62}" type="presOf" srcId="{7CD9E872-67FC-8A46-AC5B-1896B54CA8AF}" destId="{0E7BC80B-FB2F-024B-840F-AAD9A7C8002B}" srcOrd="1" destOrd="0" presId="urn:microsoft.com/office/officeart/2005/8/layout/bProcess3"/>
    <dgm:cxn modelId="{6FCB209B-F6B9-48E0-9A91-1B21B288FD0A}" type="presOf" srcId="{62941CBE-5312-4756-8F3A-77E974D9F173}" destId="{B19539AF-59D4-4659-815D-7C9039552A4E}" srcOrd="0" destOrd="0" presId="urn:microsoft.com/office/officeart/2005/8/layout/bProcess3"/>
    <dgm:cxn modelId="{C85C6142-C5C3-0B43-91E7-C10977C3032A}" type="presOf" srcId="{F326FDE7-6EB4-F849-A452-F118052FFB24}" destId="{149C0285-8AF0-5445-AD81-BD8ED79A9432}" srcOrd="0" destOrd="0" presId="urn:microsoft.com/office/officeart/2005/8/layout/bProcess3"/>
    <dgm:cxn modelId="{E22396DE-6976-4D47-A6FA-E24E0D99AC93}" srcId="{25B45A69-5665-3E4B-87A0-855B1C9255D7}" destId="{62941CBE-5312-4756-8F3A-77E974D9F173}" srcOrd="5" destOrd="0" parTransId="{7C0325C0-1A67-40D1-92CB-30090BC5527F}" sibTransId="{1B035118-BE8F-4049-8B0C-DE6A91E4226C}"/>
    <dgm:cxn modelId="{19F703B7-C2E9-4248-BA6C-F5B989574F4A}" type="presOf" srcId="{E77084D6-3DC7-034F-A6C6-E7D2B0CE26F0}" destId="{831A206D-9AAA-3143-B323-38790B9D91E9}" srcOrd="1" destOrd="0" presId="urn:microsoft.com/office/officeart/2005/8/layout/bProcess3"/>
    <dgm:cxn modelId="{AE23429E-FF4C-1442-96D8-F686C51559CA}" type="presOf" srcId="{9787175D-0382-954F-AE60-3FF7C737DC08}" destId="{4BFCD681-435B-AC44-A8A6-A8608EC530ED}" srcOrd="0" destOrd="0" presId="urn:microsoft.com/office/officeart/2005/8/layout/bProcess3"/>
    <dgm:cxn modelId="{E08F2F31-6DA1-9D41-AE32-4E041642EB98}" srcId="{25B45A69-5665-3E4B-87A0-855B1C9255D7}" destId="{F276C9ED-F328-4543-9DFE-F70C9B3F845D}" srcOrd="0" destOrd="0" parTransId="{F1CF89F8-E7EB-DB4D-BF00-1812D044ACCE}" sibTransId="{E77084D6-3DC7-034F-A6C6-E7D2B0CE26F0}"/>
    <dgm:cxn modelId="{FF18A920-6073-DF4A-8E3C-8A1D3F5B163C}" srcId="{25B45A69-5665-3E4B-87A0-855B1C9255D7}" destId="{F326FDE7-6EB4-F849-A452-F118052FFB24}" srcOrd="2" destOrd="0" parTransId="{7D378FC2-0F54-7048-B20F-DCFED58C3937}" sibTransId="{1F441CB2-2285-8347-90C4-6A98E62599EA}"/>
    <dgm:cxn modelId="{6E138418-3D81-48A7-A74D-7034E70D5083}" type="presOf" srcId="{E5628F2E-4CAE-834B-A625-4761332C4554}" destId="{26167B47-C79C-4536-B019-0BC610C3BFBA}" srcOrd="1" destOrd="0" presId="urn:microsoft.com/office/officeart/2005/8/layout/bProcess3"/>
    <dgm:cxn modelId="{80357B3C-651A-1C42-B682-1C409CC92AD6}" type="presOf" srcId="{00AE30BB-ED9C-0C49-998F-9BC93CA5D10B}" destId="{513D95E2-30E7-A34C-9A8D-5D995BC7108D}" srcOrd="0" destOrd="0" presId="urn:microsoft.com/office/officeart/2005/8/layout/bProcess3"/>
    <dgm:cxn modelId="{E9EC0FA9-F599-5943-9BF5-DEB58ACB967A}" type="presOf" srcId="{25B45A69-5665-3E4B-87A0-855B1C9255D7}" destId="{8DB78F8A-822A-9747-8357-0EA28B51BCDF}" srcOrd="0" destOrd="0" presId="urn:microsoft.com/office/officeart/2005/8/layout/bProcess3"/>
    <dgm:cxn modelId="{F1FFE8FB-BCAE-BE48-9908-37746064A322}" type="presOf" srcId="{01722669-5155-3C48-8DAD-61CD0EEF9ECB}" destId="{BFF54DF5-2C1F-BA43-8A9D-D82E4A975225}" srcOrd="0" destOrd="0" presId="urn:microsoft.com/office/officeart/2005/8/layout/bProcess3"/>
    <dgm:cxn modelId="{8B1486DF-B1F2-7245-B4CB-1C5B601A03C9}" type="presOf" srcId="{1F441CB2-2285-8347-90C4-6A98E62599EA}" destId="{1FD8B900-57D1-F54B-AC50-F1D19C713E89}" srcOrd="0" destOrd="0" presId="urn:microsoft.com/office/officeart/2005/8/layout/bProcess3"/>
    <dgm:cxn modelId="{D8E079FF-05F0-6144-AC3D-BF66C3F31744}" type="presOf" srcId="{7CD9E872-67FC-8A46-AC5B-1896B54CA8AF}" destId="{6928DF46-9B0B-2745-8FC2-446F48759C4F}" srcOrd="0" destOrd="0" presId="urn:microsoft.com/office/officeart/2005/8/layout/bProcess3"/>
    <dgm:cxn modelId="{7634C5A2-15E6-E645-94DB-1A2A5AABDDF3}" type="presParOf" srcId="{8DB78F8A-822A-9747-8357-0EA28B51BCDF}" destId="{2D44D430-8D7C-1541-A7A7-166AA375B650}" srcOrd="0" destOrd="0" presId="urn:microsoft.com/office/officeart/2005/8/layout/bProcess3"/>
    <dgm:cxn modelId="{C5457417-44A0-EA40-8B26-36E548973AAE}" type="presParOf" srcId="{8DB78F8A-822A-9747-8357-0EA28B51BCDF}" destId="{B02E4029-5E66-6F4E-A16B-B13B8452C04A}" srcOrd="1" destOrd="0" presId="urn:microsoft.com/office/officeart/2005/8/layout/bProcess3"/>
    <dgm:cxn modelId="{8F32983E-A45B-2B48-BB14-D52ECED95735}" type="presParOf" srcId="{B02E4029-5E66-6F4E-A16B-B13B8452C04A}" destId="{831A206D-9AAA-3143-B323-38790B9D91E9}" srcOrd="0" destOrd="0" presId="urn:microsoft.com/office/officeart/2005/8/layout/bProcess3"/>
    <dgm:cxn modelId="{65075138-D8C9-2043-B59B-256A84F834FB}" type="presParOf" srcId="{8DB78F8A-822A-9747-8357-0EA28B51BCDF}" destId="{8497F827-61F8-7045-B316-61A0C503694E}" srcOrd="2" destOrd="0" presId="urn:microsoft.com/office/officeart/2005/8/layout/bProcess3"/>
    <dgm:cxn modelId="{93911A5E-2CBD-CD44-8274-BEE5E81EB483}" type="presParOf" srcId="{8DB78F8A-822A-9747-8357-0EA28B51BCDF}" destId="{6928DF46-9B0B-2745-8FC2-446F48759C4F}" srcOrd="3" destOrd="0" presId="urn:microsoft.com/office/officeart/2005/8/layout/bProcess3"/>
    <dgm:cxn modelId="{B0D477ED-8D15-ED4A-8617-D00A82FEAA87}" type="presParOf" srcId="{6928DF46-9B0B-2745-8FC2-446F48759C4F}" destId="{0E7BC80B-FB2F-024B-840F-AAD9A7C8002B}" srcOrd="0" destOrd="0" presId="urn:microsoft.com/office/officeart/2005/8/layout/bProcess3"/>
    <dgm:cxn modelId="{0F1481A6-7B9F-D44D-B2F8-F3A0E194F9F5}" type="presParOf" srcId="{8DB78F8A-822A-9747-8357-0EA28B51BCDF}" destId="{149C0285-8AF0-5445-AD81-BD8ED79A9432}" srcOrd="4" destOrd="0" presId="urn:microsoft.com/office/officeart/2005/8/layout/bProcess3"/>
    <dgm:cxn modelId="{4B6E4E32-EE82-834C-8470-D24BEECDAED5}" type="presParOf" srcId="{8DB78F8A-822A-9747-8357-0EA28B51BCDF}" destId="{1FD8B900-57D1-F54B-AC50-F1D19C713E89}" srcOrd="5" destOrd="0" presId="urn:microsoft.com/office/officeart/2005/8/layout/bProcess3"/>
    <dgm:cxn modelId="{4E6941C3-588C-724F-AC3C-F8035463B20A}" type="presParOf" srcId="{1FD8B900-57D1-F54B-AC50-F1D19C713E89}" destId="{66CFED6C-B3EF-524C-810E-0BA3C8CF4F3D}" srcOrd="0" destOrd="0" presId="urn:microsoft.com/office/officeart/2005/8/layout/bProcess3"/>
    <dgm:cxn modelId="{3905F088-426A-9A42-97D6-9B88446955C4}" type="presParOf" srcId="{8DB78F8A-822A-9747-8357-0EA28B51BCDF}" destId="{BFF54DF5-2C1F-BA43-8A9D-D82E4A975225}" srcOrd="6" destOrd="0" presId="urn:microsoft.com/office/officeart/2005/8/layout/bProcess3"/>
    <dgm:cxn modelId="{8C826C08-281D-D943-85C1-314F7098FFF7}" type="presParOf" srcId="{8DB78F8A-822A-9747-8357-0EA28B51BCDF}" destId="{513D95E2-30E7-A34C-9A8D-5D995BC7108D}" srcOrd="7" destOrd="0" presId="urn:microsoft.com/office/officeart/2005/8/layout/bProcess3"/>
    <dgm:cxn modelId="{6AC7430A-F00B-4447-9A27-3DA0594D95E5}" type="presParOf" srcId="{513D95E2-30E7-A34C-9A8D-5D995BC7108D}" destId="{10425F19-0DBF-DF45-A692-61F0D1966ADD}" srcOrd="0" destOrd="0" presId="urn:microsoft.com/office/officeart/2005/8/layout/bProcess3"/>
    <dgm:cxn modelId="{4A445FE2-1BDB-C546-BF09-9ADD138F25AE}" type="presParOf" srcId="{8DB78F8A-822A-9747-8357-0EA28B51BCDF}" destId="{4BFCD681-435B-AC44-A8A6-A8608EC530ED}" srcOrd="8" destOrd="0" presId="urn:microsoft.com/office/officeart/2005/8/layout/bProcess3"/>
    <dgm:cxn modelId="{6009831B-CC74-4D1D-BFDF-62653F7B7D2B}" type="presParOf" srcId="{8DB78F8A-822A-9747-8357-0EA28B51BCDF}" destId="{2F526E05-1B88-41A3-A80A-003669628362}" srcOrd="9" destOrd="0" presId="urn:microsoft.com/office/officeart/2005/8/layout/bProcess3"/>
    <dgm:cxn modelId="{CEE7F8FE-550E-49E5-87AA-B5D76BEFB2AF}" type="presParOf" srcId="{2F526E05-1B88-41A3-A80A-003669628362}" destId="{26167B47-C79C-4536-B019-0BC610C3BFBA}" srcOrd="0" destOrd="0" presId="urn:microsoft.com/office/officeart/2005/8/layout/bProcess3"/>
    <dgm:cxn modelId="{EA11AAC8-B195-4B22-B2C7-EE3C947F80C9}" type="presParOf" srcId="{8DB78F8A-822A-9747-8357-0EA28B51BCDF}" destId="{B19539AF-59D4-4659-815D-7C9039552A4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471E0-64DA-4429-90FF-7EFA5BE12EE8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B10751-4CA7-4D6C-A5F0-FD8C19D36E56}">
      <dgm:prSet phldrT="[Text]"/>
      <dgm:spPr/>
      <dgm:t>
        <a:bodyPr/>
        <a:lstStyle/>
        <a:p>
          <a:r>
            <a:rPr lang="en-US" dirty="0" smtClean="0"/>
            <a:t>CPSE</a:t>
          </a:r>
          <a:endParaRPr lang="en-US" dirty="0"/>
        </a:p>
      </dgm:t>
    </dgm:pt>
    <dgm:pt modelId="{AAB74ACD-CA61-4731-8CAB-FB22BEEFB092}" type="parTrans" cxnId="{41313A14-E798-4B7D-A147-523A160CCAFE}">
      <dgm:prSet/>
      <dgm:spPr/>
      <dgm:t>
        <a:bodyPr/>
        <a:lstStyle/>
        <a:p>
          <a:endParaRPr lang="en-US"/>
        </a:p>
      </dgm:t>
    </dgm:pt>
    <dgm:pt modelId="{D10EE6E5-2BEE-485A-9EBC-DE82E75EB03D}" type="sibTrans" cxnId="{41313A14-E798-4B7D-A147-523A160CCAFE}">
      <dgm:prSet/>
      <dgm:spPr/>
      <dgm:t>
        <a:bodyPr/>
        <a:lstStyle/>
        <a:p>
          <a:endParaRPr lang="en-US"/>
        </a:p>
      </dgm:t>
    </dgm:pt>
    <dgm:pt modelId="{BAE34964-9E5C-48A1-841D-35970E53EBFA}">
      <dgm:prSet phldrT="[Text]"/>
      <dgm:spPr/>
      <dgm:t>
        <a:bodyPr/>
        <a:lstStyle/>
        <a:p>
          <a:r>
            <a:rPr lang="en-US" dirty="0" smtClean="0"/>
            <a:t>CSE</a:t>
          </a:r>
          <a:endParaRPr lang="en-US" dirty="0"/>
        </a:p>
      </dgm:t>
    </dgm:pt>
    <dgm:pt modelId="{DECCCF0B-D86D-441A-8FDF-F13F41EFD086}" type="parTrans" cxnId="{41435FE8-BB3F-4129-9BB1-1DC582F7A3E1}">
      <dgm:prSet/>
      <dgm:spPr/>
      <dgm:t>
        <a:bodyPr/>
        <a:lstStyle/>
        <a:p>
          <a:endParaRPr lang="en-US"/>
        </a:p>
      </dgm:t>
    </dgm:pt>
    <dgm:pt modelId="{F32807EB-8D4D-45BB-B258-D5379D035232}" type="sibTrans" cxnId="{41435FE8-BB3F-4129-9BB1-1DC582F7A3E1}">
      <dgm:prSet/>
      <dgm:spPr/>
      <dgm:t>
        <a:bodyPr/>
        <a:lstStyle/>
        <a:p>
          <a:endParaRPr lang="en-US"/>
        </a:p>
      </dgm:t>
    </dgm:pt>
    <dgm:pt modelId="{EF5DC391-3020-4A1C-BCE5-94049047C9FD}">
      <dgm:prSet phldrT="[Text]" custT="1"/>
      <dgm:spPr/>
      <dgm:t>
        <a:bodyPr/>
        <a:lstStyle/>
        <a:p>
          <a:r>
            <a:rPr lang="en-US" sz="1600" dirty="0" smtClean="0"/>
            <a:t>65 In District Students</a:t>
          </a:r>
          <a:endParaRPr lang="en-US" sz="1600" dirty="0"/>
        </a:p>
      </dgm:t>
    </dgm:pt>
    <dgm:pt modelId="{BCEC9DF5-0B03-4457-A6C6-11CBE90F15E5}" type="parTrans" cxnId="{963F92AB-B905-4981-8F81-B98312818D2F}">
      <dgm:prSet/>
      <dgm:spPr/>
      <dgm:t>
        <a:bodyPr/>
        <a:lstStyle/>
        <a:p>
          <a:endParaRPr lang="en-US"/>
        </a:p>
      </dgm:t>
    </dgm:pt>
    <dgm:pt modelId="{3E2C2572-B2D8-4F53-AD91-F0303938DEE6}" type="sibTrans" cxnId="{963F92AB-B905-4981-8F81-B98312818D2F}">
      <dgm:prSet/>
      <dgm:spPr/>
      <dgm:t>
        <a:bodyPr/>
        <a:lstStyle/>
        <a:p>
          <a:endParaRPr lang="en-US"/>
        </a:p>
      </dgm:t>
    </dgm:pt>
    <dgm:pt modelId="{3650D77B-1775-4149-9C1E-F0706A108588}">
      <dgm:prSet phldrT="[Text]" custT="1"/>
      <dgm:spPr/>
      <dgm:t>
        <a:bodyPr/>
        <a:lstStyle/>
        <a:p>
          <a:r>
            <a:rPr lang="en-US" sz="1600" dirty="0" smtClean="0"/>
            <a:t>19 Out of District Students</a:t>
          </a:r>
          <a:endParaRPr lang="en-US" sz="1600" dirty="0"/>
        </a:p>
      </dgm:t>
    </dgm:pt>
    <dgm:pt modelId="{7F4BE115-54A3-4456-9CB6-5F9F8C4FF70B}" type="parTrans" cxnId="{B2F0C810-F180-4133-ABDE-9746ED4F3EF6}">
      <dgm:prSet/>
      <dgm:spPr/>
      <dgm:t>
        <a:bodyPr/>
        <a:lstStyle/>
        <a:p>
          <a:endParaRPr lang="en-US"/>
        </a:p>
      </dgm:t>
    </dgm:pt>
    <dgm:pt modelId="{8D63B7EC-1947-4BBC-ACA8-35C158FE1470}" type="sibTrans" cxnId="{B2F0C810-F180-4133-ABDE-9746ED4F3EF6}">
      <dgm:prSet/>
      <dgm:spPr/>
      <dgm:t>
        <a:bodyPr/>
        <a:lstStyle/>
        <a:p>
          <a:endParaRPr lang="en-US"/>
        </a:p>
      </dgm:t>
    </dgm:pt>
    <dgm:pt modelId="{15908B85-8AD8-4212-896A-C312D63006B5}">
      <dgm:prSet phldrT="[Text]"/>
      <dgm:spPr/>
      <dgm:t>
        <a:bodyPr/>
        <a:lstStyle/>
        <a:p>
          <a:r>
            <a:rPr lang="en-US" dirty="0" smtClean="0"/>
            <a:t>504</a:t>
          </a:r>
          <a:endParaRPr lang="en-US" dirty="0"/>
        </a:p>
      </dgm:t>
    </dgm:pt>
    <dgm:pt modelId="{5190302C-34BB-4FEF-9310-1C6652BBD413}" type="parTrans" cxnId="{8170C547-1379-47D5-A220-C70C38916530}">
      <dgm:prSet/>
      <dgm:spPr/>
      <dgm:t>
        <a:bodyPr/>
        <a:lstStyle/>
        <a:p>
          <a:endParaRPr lang="en-US"/>
        </a:p>
      </dgm:t>
    </dgm:pt>
    <dgm:pt modelId="{1079CA74-13BE-40BB-822B-C7E444AF0549}" type="sibTrans" cxnId="{8170C547-1379-47D5-A220-C70C38916530}">
      <dgm:prSet/>
      <dgm:spPr/>
      <dgm:t>
        <a:bodyPr/>
        <a:lstStyle/>
        <a:p>
          <a:endParaRPr lang="en-US"/>
        </a:p>
      </dgm:t>
    </dgm:pt>
    <dgm:pt modelId="{A26DE36C-07C7-4712-9397-59852593BE29}">
      <dgm:prSet phldrT="[Text]" custT="1"/>
      <dgm:spPr/>
      <dgm:t>
        <a:bodyPr/>
        <a:lstStyle/>
        <a:p>
          <a:r>
            <a:rPr lang="en-US" sz="2000" dirty="0" smtClean="0"/>
            <a:t>39</a:t>
          </a:r>
          <a:endParaRPr lang="en-US" sz="2000" dirty="0"/>
        </a:p>
      </dgm:t>
    </dgm:pt>
    <dgm:pt modelId="{4185AE73-5AC6-453E-AC73-A34D39B5F818}" type="parTrans" cxnId="{5A59E10F-F515-4F79-8975-205A07B87609}">
      <dgm:prSet/>
      <dgm:spPr/>
      <dgm:t>
        <a:bodyPr/>
        <a:lstStyle/>
        <a:p>
          <a:endParaRPr lang="en-US"/>
        </a:p>
      </dgm:t>
    </dgm:pt>
    <dgm:pt modelId="{3FF78316-468C-4983-A5D3-F36D161471CA}" type="sibTrans" cxnId="{5A59E10F-F515-4F79-8975-205A07B87609}">
      <dgm:prSet/>
      <dgm:spPr/>
      <dgm:t>
        <a:bodyPr/>
        <a:lstStyle/>
        <a:p>
          <a:endParaRPr lang="en-US"/>
        </a:p>
      </dgm:t>
    </dgm:pt>
    <dgm:pt modelId="{08FE0EF3-7164-49A7-9BEA-B93F0FBE5297}">
      <dgm:prSet phldrT="[Text]" custT="1"/>
      <dgm:spPr/>
      <dgm:t>
        <a:bodyPr/>
        <a:lstStyle/>
        <a:p>
          <a:r>
            <a:rPr lang="en-US" sz="3200" dirty="0" smtClean="0"/>
            <a:t>5</a:t>
          </a:r>
          <a:endParaRPr lang="en-US" sz="3200" dirty="0"/>
        </a:p>
      </dgm:t>
    </dgm:pt>
    <dgm:pt modelId="{2BA61640-B1F9-4E74-A4C7-45479DD2737D}" type="sibTrans" cxnId="{2975EB11-81CA-4AC2-B1DB-552844DEE4AA}">
      <dgm:prSet/>
      <dgm:spPr/>
      <dgm:t>
        <a:bodyPr/>
        <a:lstStyle/>
        <a:p>
          <a:endParaRPr lang="en-US"/>
        </a:p>
      </dgm:t>
    </dgm:pt>
    <dgm:pt modelId="{A1251A11-A959-4BAA-AF8C-DA7DCF54716B}" type="parTrans" cxnId="{2975EB11-81CA-4AC2-B1DB-552844DEE4AA}">
      <dgm:prSet/>
      <dgm:spPr/>
      <dgm:t>
        <a:bodyPr/>
        <a:lstStyle/>
        <a:p>
          <a:endParaRPr lang="en-US"/>
        </a:p>
      </dgm:t>
    </dgm:pt>
    <dgm:pt modelId="{67503622-3CC6-4C05-B636-0E48678BAE49}" type="pres">
      <dgm:prSet presAssocID="{76D471E0-64DA-4429-90FF-7EFA5BE12EE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F0DEBC-3B9C-422D-94C2-BA364A5EB0E9}" type="pres">
      <dgm:prSet presAssocID="{26B10751-4CA7-4D6C-A5F0-FD8C19D36E56}" presName="posSpace" presStyleCnt="0"/>
      <dgm:spPr/>
    </dgm:pt>
    <dgm:pt modelId="{B738F047-A7C0-48D4-B488-622D82B1635E}" type="pres">
      <dgm:prSet presAssocID="{26B10751-4CA7-4D6C-A5F0-FD8C19D36E56}" presName="vertFlow" presStyleCnt="0"/>
      <dgm:spPr/>
    </dgm:pt>
    <dgm:pt modelId="{A14895CB-78DC-4BDC-952D-33B741AF105F}" type="pres">
      <dgm:prSet presAssocID="{26B10751-4CA7-4D6C-A5F0-FD8C19D36E56}" presName="topSpace" presStyleCnt="0"/>
      <dgm:spPr/>
    </dgm:pt>
    <dgm:pt modelId="{B3AE4473-7906-47F8-A821-28E237F1850C}" type="pres">
      <dgm:prSet presAssocID="{26B10751-4CA7-4D6C-A5F0-FD8C19D36E56}" presName="firstComp" presStyleCnt="0"/>
      <dgm:spPr/>
    </dgm:pt>
    <dgm:pt modelId="{74B567C2-AE81-48D4-8247-F5D9C75A216F}" type="pres">
      <dgm:prSet presAssocID="{26B10751-4CA7-4D6C-A5F0-FD8C19D36E56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25726118-E5F3-4BCC-9E32-66A37B770373}" type="pres">
      <dgm:prSet presAssocID="{26B10751-4CA7-4D6C-A5F0-FD8C19D36E5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93005-5DBA-41B5-97CB-B42347E7E3B6}" type="pres">
      <dgm:prSet presAssocID="{26B10751-4CA7-4D6C-A5F0-FD8C19D36E56}" presName="negSpace" presStyleCnt="0"/>
      <dgm:spPr/>
    </dgm:pt>
    <dgm:pt modelId="{FAC7365E-C697-4774-B8A8-DF1B36E94C89}" type="pres">
      <dgm:prSet presAssocID="{26B10751-4CA7-4D6C-A5F0-FD8C19D36E56}" presName="circle" presStyleLbl="node1" presStyleIdx="0" presStyleCnt="3"/>
      <dgm:spPr/>
      <dgm:t>
        <a:bodyPr/>
        <a:lstStyle/>
        <a:p>
          <a:endParaRPr lang="en-US"/>
        </a:p>
      </dgm:t>
    </dgm:pt>
    <dgm:pt modelId="{4E9D192C-1F8D-4591-B2DB-C4F824E7DD53}" type="pres">
      <dgm:prSet presAssocID="{D10EE6E5-2BEE-485A-9EBC-DE82E75EB03D}" presName="transSpace" presStyleCnt="0"/>
      <dgm:spPr/>
    </dgm:pt>
    <dgm:pt modelId="{7C98EF83-359F-4C14-B52E-49DE0B02379D}" type="pres">
      <dgm:prSet presAssocID="{BAE34964-9E5C-48A1-841D-35970E53EBFA}" presName="posSpace" presStyleCnt="0"/>
      <dgm:spPr/>
    </dgm:pt>
    <dgm:pt modelId="{DD5AC005-CD4C-4692-90E7-FCAF40D20AA5}" type="pres">
      <dgm:prSet presAssocID="{BAE34964-9E5C-48A1-841D-35970E53EBFA}" presName="vertFlow" presStyleCnt="0"/>
      <dgm:spPr/>
    </dgm:pt>
    <dgm:pt modelId="{0C0BA161-9710-4FB1-A4B0-C12EA6A7B544}" type="pres">
      <dgm:prSet presAssocID="{BAE34964-9E5C-48A1-841D-35970E53EBFA}" presName="topSpace" presStyleCnt="0"/>
      <dgm:spPr/>
    </dgm:pt>
    <dgm:pt modelId="{2EF4502F-99DD-4B33-9318-9D678BD7DA2B}" type="pres">
      <dgm:prSet presAssocID="{BAE34964-9E5C-48A1-841D-35970E53EBFA}" presName="firstComp" presStyleCnt="0"/>
      <dgm:spPr/>
    </dgm:pt>
    <dgm:pt modelId="{D0381D42-74B3-4FB4-A844-352D8FD4DDA9}" type="pres">
      <dgm:prSet presAssocID="{BAE34964-9E5C-48A1-841D-35970E53EBFA}" presName="firstChild" presStyleLbl="bgAccFollowNode1" presStyleIdx="1" presStyleCnt="4"/>
      <dgm:spPr/>
      <dgm:t>
        <a:bodyPr/>
        <a:lstStyle/>
        <a:p>
          <a:endParaRPr lang="en-US"/>
        </a:p>
      </dgm:t>
    </dgm:pt>
    <dgm:pt modelId="{B6F6998B-2C15-4F40-B244-64BCC0B0287F}" type="pres">
      <dgm:prSet presAssocID="{BAE34964-9E5C-48A1-841D-35970E53EBFA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ED3EB-1977-4732-A389-48511272D274}" type="pres">
      <dgm:prSet presAssocID="{3650D77B-1775-4149-9C1E-F0706A108588}" presName="comp" presStyleCnt="0"/>
      <dgm:spPr/>
    </dgm:pt>
    <dgm:pt modelId="{F99342C5-6C52-47E5-9818-232169C3DB0A}" type="pres">
      <dgm:prSet presAssocID="{3650D77B-1775-4149-9C1E-F0706A108588}" presName="child" presStyleLbl="bgAccFollowNode1" presStyleIdx="2" presStyleCnt="4"/>
      <dgm:spPr/>
      <dgm:t>
        <a:bodyPr/>
        <a:lstStyle/>
        <a:p>
          <a:endParaRPr lang="en-US"/>
        </a:p>
      </dgm:t>
    </dgm:pt>
    <dgm:pt modelId="{D010BF09-7D37-4097-80E1-BDAD37320BAD}" type="pres">
      <dgm:prSet presAssocID="{3650D77B-1775-4149-9C1E-F0706A108588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A1775-1193-4824-8D4C-A5F6F08348BA}" type="pres">
      <dgm:prSet presAssocID="{BAE34964-9E5C-48A1-841D-35970E53EBFA}" presName="negSpace" presStyleCnt="0"/>
      <dgm:spPr/>
    </dgm:pt>
    <dgm:pt modelId="{B69C6EA2-4F90-4B66-8760-945ED0EF3D02}" type="pres">
      <dgm:prSet presAssocID="{BAE34964-9E5C-48A1-841D-35970E53EBFA}" presName="circle" presStyleLbl="node1" presStyleIdx="1" presStyleCnt="3"/>
      <dgm:spPr/>
      <dgm:t>
        <a:bodyPr/>
        <a:lstStyle/>
        <a:p>
          <a:endParaRPr lang="en-US"/>
        </a:p>
      </dgm:t>
    </dgm:pt>
    <dgm:pt modelId="{592E93D3-33A2-4A58-BFDA-D4ADC72C3EDD}" type="pres">
      <dgm:prSet presAssocID="{F32807EB-8D4D-45BB-B258-D5379D035232}" presName="transSpace" presStyleCnt="0"/>
      <dgm:spPr/>
    </dgm:pt>
    <dgm:pt modelId="{C309B1E7-9834-4621-B8D7-0ACDA1A1CDEA}" type="pres">
      <dgm:prSet presAssocID="{15908B85-8AD8-4212-896A-C312D63006B5}" presName="posSpace" presStyleCnt="0"/>
      <dgm:spPr/>
    </dgm:pt>
    <dgm:pt modelId="{6DBF143D-1FBB-4465-A95F-5E351C8C4A94}" type="pres">
      <dgm:prSet presAssocID="{15908B85-8AD8-4212-896A-C312D63006B5}" presName="vertFlow" presStyleCnt="0"/>
      <dgm:spPr/>
    </dgm:pt>
    <dgm:pt modelId="{8015F6B7-AD21-408B-901F-22A28B58DA96}" type="pres">
      <dgm:prSet presAssocID="{15908B85-8AD8-4212-896A-C312D63006B5}" presName="topSpace" presStyleCnt="0"/>
      <dgm:spPr/>
    </dgm:pt>
    <dgm:pt modelId="{E126644C-58A6-4674-9C73-CC48144EB2A5}" type="pres">
      <dgm:prSet presAssocID="{15908B85-8AD8-4212-896A-C312D63006B5}" presName="firstComp" presStyleCnt="0"/>
      <dgm:spPr/>
    </dgm:pt>
    <dgm:pt modelId="{E08979FB-1042-4949-8592-0D58C7C19A40}" type="pres">
      <dgm:prSet presAssocID="{15908B85-8AD8-4212-896A-C312D63006B5}" presName="firstChild" presStyleLbl="bgAccFollowNode1" presStyleIdx="3" presStyleCnt="4"/>
      <dgm:spPr/>
      <dgm:t>
        <a:bodyPr/>
        <a:lstStyle/>
        <a:p>
          <a:endParaRPr lang="en-US"/>
        </a:p>
      </dgm:t>
    </dgm:pt>
    <dgm:pt modelId="{1E3545AA-1D2F-4524-BB44-10AAA8BCFF97}" type="pres">
      <dgm:prSet presAssocID="{15908B85-8AD8-4212-896A-C312D63006B5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AE339-3248-4E8B-9A63-7733995D0E23}" type="pres">
      <dgm:prSet presAssocID="{15908B85-8AD8-4212-896A-C312D63006B5}" presName="negSpace" presStyleCnt="0"/>
      <dgm:spPr/>
    </dgm:pt>
    <dgm:pt modelId="{B80CDA7C-46DA-4619-9E11-A71D8144104E}" type="pres">
      <dgm:prSet presAssocID="{15908B85-8AD8-4212-896A-C312D63006B5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975EB11-81CA-4AC2-B1DB-552844DEE4AA}" srcId="{26B10751-4CA7-4D6C-A5F0-FD8C19D36E56}" destId="{08FE0EF3-7164-49A7-9BEA-B93F0FBE5297}" srcOrd="0" destOrd="0" parTransId="{A1251A11-A959-4BAA-AF8C-DA7DCF54716B}" sibTransId="{2BA61640-B1F9-4E74-A4C7-45479DD2737D}"/>
    <dgm:cxn modelId="{963F92AB-B905-4981-8F81-B98312818D2F}" srcId="{BAE34964-9E5C-48A1-841D-35970E53EBFA}" destId="{EF5DC391-3020-4A1C-BCE5-94049047C9FD}" srcOrd="0" destOrd="0" parTransId="{BCEC9DF5-0B03-4457-A6C6-11CBE90F15E5}" sibTransId="{3E2C2572-B2D8-4F53-AD91-F0303938DEE6}"/>
    <dgm:cxn modelId="{9F01DE75-B20B-471E-9D38-CEFA197F2D12}" type="presOf" srcId="{A26DE36C-07C7-4712-9397-59852593BE29}" destId="{E08979FB-1042-4949-8592-0D58C7C19A40}" srcOrd="0" destOrd="0" presId="urn:microsoft.com/office/officeart/2005/8/layout/hList9"/>
    <dgm:cxn modelId="{E3905BB1-F7B7-4C72-972C-012DB8F970F1}" type="presOf" srcId="{BAE34964-9E5C-48A1-841D-35970E53EBFA}" destId="{B69C6EA2-4F90-4B66-8760-945ED0EF3D02}" srcOrd="0" destOrd="0" presId="urn:microsoft.com/office/officeart/2005/8/layout/hList9"/>
    <dgm:cxn modelId="{EE802117-F255-4ACF-A013-6BB859685E44}" type="presOf" srcId="{EF5DC391-3020-4A1C-BCE5-94049047C9FD}" destId="{B6F6998B-2C15-4F40-B244-64BCC0B0287F}" srcOrd="1" destOrd="0" presId="urn:microsoft.com/office/officeart/2005/8/layout/hList9"/>
    <dgm:cxn modelId="{453B1073-3AD4-4A6F-8585-BEFC3523F3E6}" type="presOf" srcId="{3650D77B-1775-4149-9C1E-F0706A108588}" destId="{D010BF09-7D37-4097-80E1-BDAD37320BAD}" srcOrd="1" destOrd="0" presId="urn:microsoft.com/office/officeart/2005/8/layout/hList9"/>
    <dgm:cxn modelId="{AFE99701-933E-4444-864A-EC679692CE99}" type="presOf" srcId="{A26DE36C-07C7-4712-9397-59852593BE29}" destId="{1E3545AA-1D2F-4524-BB44-10AAA8BCFF97}" srcOrd="1" destOrd="0" presId="urn:microsoft.com/office/officeart/2005/8/layout/hList9"/>
    <dgm:cxn modelId="{2AD15343-6851-4B69-AA5C-5E1E0BA7120E}" type="presOf" srcId="{76D471E0-64DA-4429-90FF-7EFA5BE12EE8}" destId="{67503622-3CC6-4C05-B636-0E48678BAE49}" srcOrd="0" destOrd="0" presId="urn:microsoft.com/office/officeart/2005/8/layout/hList9"/>
    <dgm:cxn modelId="{8170C547-1379-47D5-A220-C70C38916530}" srcId="{76D471E0-64DA-4429-90FF-7EFA5BE12EE8}" destId="{15908B85-8AD8-4212-896A-C312D63006B5}" srcOrd="2" destOrd="0" parTransId="{5190302C-34BB-4FEF-9310-1C6652BBD413}" sibTransId="{1079CA74-13BE-40BB-822B-C7E444AF0549}"/>
    <dgm:cxn modelId="{B307B636-81F5-4EB2-B4F8-AD5956437EBD}" type="presOf" srcId="{3650D77B-1775-4149-9C1E-F0706A108588}" destId="{F99342C5-6C52-47E5-9818-232169C3DB0A}" srcOrd="0" destOrd="0" presId="urn:microsoft.com/office/officeart/2005/8/layout/hList9"/>
    <dgm:cxn modelId="{41313A14-E798-4B7D-A147-523A160CCAFE}" srcId="{76D471E0-64DA-4429-90FF-7EFA5BE12EE8}" destId="{26B10751-4CA7-4D6C-A5F0-FD8C19D36E56}" srcOrd="0" destOrd="0" parTransId="{AAB74ACD-CA61-4731-8CAB-FB22BEEFB092}" sibTransId="{D10EE6E5-2BEE-485A-9EBC-DE82E75EB03D}"/>
    <dgm:cxn modelId="{317307AE-59F2-4DD6-BC5E-70F42DFF218E}" type="presOf" srcId="{08FE0EF3-7164-49A7-9BEA-B93F0FBE5297}" destId="{74B567C2-AE81-48D4-8247-F5D9C75A216F}" srcOrd="0" destOrd="0" presId="urn:microsoft.com/office/officeart/2005/8/layout/hList9"/>
    <dgm:cxn modelId="{C5E38FFF-FAF9-4B2F-9226-2337DCB22F88}" type="presOf" srcId="{EF5DC391-3020-4A1C-BCE5-94049047C9FD}" destId="{D0381D42-74B3-4FB4-A844-352D8FD4DDA9}" srcOrd="0" destOrd="0" presId="urn:microsoft.com/office/officeart/2005/8/layout/hList9"/>
    <dgm:cxn modelId="{41435FE8-BB3F-4129-9BB1-1DC582F7A3E1}" srcId="{76D471E0-64DA-4429-90FF-7EFA5BE12EE8}" destId="{BAE34964-9E5C-48A1-841D-35970E53EBFA}" srcOrd="1" destOrd="0" parTransId="{DECCCF0B-D86D-441A-8FDF-F13F41EFD086}" sibTransId="{F32807EB-8D4D-45BB-B258-D5379D035232}"/>
    <dgm:cxn modelId="{5A59E10F-F515-4F79-8975-205A07B87609}" srcId="{15908B85-8AD8-4212-896A-C312D63006B5}" destId="{A26DE36C-07C7-4712-9397-59852593BE29}" srcOrd="0" destOrd="0" parTransId="{4185AE73-5AC6-453E-AC73-A34D39B5F818}" sibTransId="{3FF78316-468C-4983-A5D3-F36D161471CA}"/>
    <dgm:cxn modelId="{2C890003-03C7-4950-A5F1-C4AE4476F002}" type="presOf" srcId="{26B10751-4CA7-4D6C-A5F0-FD8C19D36E56}" destId="{FAC7365E-C697-4774-B8A8-DF1B36E94C89}" srcOrd="0" destOrd="0" presId="urn:microsoft.com/office/officeart/2005/8/layout/hList9"/>
    <dgm:cxn modelId="{BCDF9529-25FC-41CA-9990-591ED59EF03F}" type="presOf" srcId="{15908B85-8AD8-4212-896A-C312D63006B5}" destId="{B80CDA7C-46DA-4619-9E11-A71D8144104E}" srcOrd="0" destOrd="0" presId="urn:microsoft.com/office/officeart/2005/8/layout/hList9"/>
    <dgm:cxn modelId="{B2F0C810-F180-4133-ABDE-9746ED4F3EF6}" srcId="{BAE34964-9E5C-48A1-841D-35970E53EBFA}" destId="{3650D77B-1775-4149-9C1E-F0706A108588}" srcOrd="1" destOrd="0" parTransId="{7F4BE115-54A3-4456-9CB6-5F9F8C4FF70B}" sibTransId="{8D63B7EC-1947-4BBC-ACA8-35C158FE1470}"/>
    <dgm:cxn modelId="{8B168D05-8C52-45AC-B018-32DB1262CB2A}" type="presOf" srcId="{08FE0EF3-7164-49A7-9BEA-B93F0FBE5297}" destId="{25726118-E5F3-4BCC-9E32-66A37B770373}" srcOrd="1" destOrd="0" presId="urn:microsoft.com/office/officeart/2005/8/layout/hList9"/>
    <dgm:cxn modelId="{CE636E0C-C7A5-495F-96CA-1FBBB1FE8D40}" type="presParOf" srcId="{67503622-3CC6-4C05-B636-0E48678BAE49}" destId="{F4F0DEBC-3B9C-422D-94C2-BA364A5EB0E9}" srcOrd="0" destOrd="0" presId="urn:microsoft.com/office/officeart/2005/8/layout/hList9"/>
    <dgm:cxn modelId="{D43EA9DE-C5D1-4FEA-8E46-DD02D614767C}" type="presParOf" srcId="{67503622-3CC6-4C05-B636-0E48678BAE49}" destId="{B738F047-A7C0-48D4-B488-622D82B1635E}" srcOrd="1" destOrd="0" presId="urn:microsoft.com/office/officeart/2005/8/layout/hList9"/>
    <dgm:cxn modelId="{9033483A-F6BA-4B8F-9C2F-128448710C97}" type="presParOf" srcId="{B738F047-A7C0-48D4-B488-622D82B1635E}" destId="{A14895CB-78DC-4BDC-952D-33B741AF105F}" srcOrd="0" destOrd="0" presId="urn:microsoft.com/office/officeart/2005/8/layout/hList9"/>
    <dgm:cxn modelId="{671078A5-4D9F-4A94-AF06-B63919BAE5DC}" type="presParOf" srcId="{B738F047-A7C0-48D4-B488-622D82B1635E}" destId="{B3AE4473-7906-47F8-A821-28E237F1850C}" srcOrd="1" destOrd="0" presId="urn:microsoft.com/office/officeart/2005/8/layout/hList9"/>
    <dgm:cxn modelId="{41DAC613-2857-40D1-9BE0-513C0566DA74}" type="presParOf" srcId="{B3AE4473-7906-47F8-A821-28E237F1850C}" destId="{74B567C2-AE81-48D4-8247-F5D9C75A216F}" srcOrd="0" destOrd="0" presId="urn:microsoft.com/office/officeart/2005/8/layout/hList9"/>
    <dgm:cxn modelId="{84137CE2-D69F-4155-BCE9-02AC8956F4CC}" type="presParOf" srcId="{B3AE4473-7906-47F8-A821-28E237F1850C}" destId="{25726118-E5F3-4BCC-9E32-66A37B770373}" srcOrd="1" destOrd="0" presId="urn:microsoft.com/office/officeart/2005/8/layout/hList9"/>
    <dgm:cxn modelId="{4BD0D260-FAF5-4D74-83C6-00E849D64E72}" type="presParOf" srcId="{67503622-3CC6-4C05-B636-0E48678BAE49}" destId="{B7A93005-5DBA-41B5-97CB-B42347E7E3B6}" srcOrd="2" destOrd="0" presId="urn:microsoft.com/office/officeart/2005/8/layout/hList9"/>
    <dgm:cxn modelId="{AE6C1C97-66BC-463A-A718-347CA8F80DA5}" type="presParOf" srcId="{67503622-3CC6-4C05-B636-0E48678BAE49}" destId="{FAC7365E-C697-4774-B8A8-DF1B36E94C89}" srcOrd="3" destOrd="0" presId="urn:microsoft.com/office/officeart/2005/8/layout/hList9"/>
    <dgm:cxn modelId="{1BA3059C-951C-4A86-AF84-8306B3601EB6}" type="presParOf" srcId="{67503622-3CC6-4C05-B636-0E48678BAE49}" destId="{4E9D192C-1F8D-4591-B2DB-C4F824E7DD53}" srcOrd="4" destOrd="0" presId="urn:microsoft.com/office/officeart/2005/8/layout/hList9"/>
    <dgm:cxn modelId="{C0AADFC9-D6EB-434D-9F06-BCFA48E73CE1}" type="presParOf" srcId="{67503622-3CC6-4C05-B636-0E48678BAE49}" destId="{7C98EF83-359F-4C14-B52E-49DE0B02379D}" srcOrd="5" destOrd="0" presId="urn:microsoft.com/office/officeart/2005/8/layout/hList9"/>
    <dgm:cxn modelId="{88B3D4CD-9207-49AE-A773-54F43FB3E986}" type="presParOf" srcId="{67503622-3CC6-4C05-B636-0E48678BAE49}" destId="{DD5AC005-CD4C-4692-90E7-FCAF40D20AA5}" srcOrd="6" destOrd="0" presId="urn:microsoft.com/office/officeart/2005/8/layout/hList9"/>
    <dgm:cxn modelId="{2303EAFF-AC9D-41CF-B29A-37AEF6B2BD3D}" type="presParOf" srcId="{DD5AC005-CD4C-4692-90E7-FCAF40D20AA5}" destId="{0C0BA161-9710-4FB1-A4B0-C12EA6A7B544}" srcOrd="0" destOrd="0" presId="urn:microsoft.com/office/officeart/2005/8/layout/hList9"/>
    <dgm:cxn modelId="{8F6C17BB-E70D-4630-BF25-5103E01ED23B}" type="presParOf" srcId="{DD5AC005-CD4C-4692-90E7-FCAF40D20AA5}" destId="{2EF4502F-99DD-4B33-9318-9D678BD7DA2B}" srcOrd="1" destOrd="0" presId="urn:microsoft.com/office/officeart/2005/8/layout/hList9"/>
    <dgm:cxn modelId="{303A1210-0871-4FC4-AB1A-9503B79DCF64}" type="presParOf" srcId="{2EF4502F-99DD-4B33-9318-9D678BD7DA2B}" destId="{D0381D42-74B3-4FB4-A844-352D8FD4DDA9}" srcOrd="0" destOrd="0" presId="urn:microsoft.com/office/officeart/2005/8/layout/hList9"/>
    <dgm:cxn modelId="{6CD61F3D-0579-41E0-94DC-222B3A5F7D0D}" type="presParOf" srcId="{2EF4502F-99DD-4B33-9318-9D678BD7DA2B}" destId="{B6F6998B-2C15-4F40-B244-64BCC0B0287F}" srcOrd="1" destOrd="0" presId="urn:microsoft.com/office/officeart/2005/8/layout/hList9"/>
    <dgm:cxn modelId="{C0308B94-B97A-40B7-ADBA-EF9A86F21AF3}" type="presParOf" srcId="{DD5AC005-CD4C-4692-90E7-FCAF40D20AA5}" destId="{CFAED3EB-1977-4732-A389-48511272D274}" srcOrd="2" destOrd="0" presId="urn:microsoft.com/office/officeart/2005/8/layout/hList9"/>
    <dgm:cxn modelId="{7C32C8B5-78EC-48BE-BBA0-88910A6EA669}" type="presParOf" srcId="{CFAED3EB-1977-4732-A389-48511272D274}" destId="{F99342C5-6C52-47E5-9818-232169C3DB0A}" srcOrd="0" destOrd="0" presId="urn:microsoft.com/office/officeart/2005/8/layout/hList9"/>
    <dgm:cxn modelId="{B34722AB-BB59-45CF-8291-DA15257823F9}" type="presParOf" srcId="{CFAED3EB-1977-4732-A389-48511272D274}" destId="{D010BF09-7D37-4097-80E1-BDAD37320BAD}" srcOrd="1" destOrd="0" presId="urn:microsoft.com/office/officeart/2005/8/layout/hList9"/>
    <dgm:cxn modelId="{454D3A55-95B7-4774-A4BA-4839EB398F69}" type="presParOf" srcId="{67503622-3CC6-4C05-B636-0E48678BAE49}" destId="{9D2A1775-1193-4824-8D4C-A5F6F08348BA}" srcOrd="7" destOrd="0" presId="urn:microsoft.com/office/officeart/2005/8/layout/hList9"/>
    <dgm:cxn modelId="{7B023DCF-A120-48D1-A846-847BC4422FB0}" type="presParOf" srcId="{67503622-3CC6-4C05-B636-0E48678BAE49}" destId="{B69C6EA2-4F90-4B66-8760-945ED0EF3D02}" srcOrd="8" destOrd="0" presId="urn:microsoft.com/office/officeart/2005/8/layout/hList9"/>
    <dgm:cxn modelId="{17F5922E-C9E4-4DB6-8D80-1793E1890AF8}" type="presParOf" srcId="{67503622-3CC6-4C05-B636-0E48678BAE49}" destId="{592E93D3-33A2-4A58-BFDA-D4ADC72C3EDD}" srcOrd="9" destOrd="0" presId="urn:microsoft.com/office/officeart/2005/8/layout/hList9"/>
    <dgm:cxn modelId="{8069505F-DD8B-4A82-9286-802A98B094C4}" type="presParOf" srcId="{67503622-3CC6-4C05-B636-0E48678BAE49}" destId="{C309B1E7-9834-4621-B8D7-0ACDA1A1CDEA}" srcOrd="10" destOrd="0" presId="urn:microsoft.com/office/officeart/2005/8/layout/hList9"/>
    <dgm:cxn modelId="{A2B5BDE0-824C-4CCA-93B3-7FEBCC98D9A9}" type="presParOf" srcId="{67503622-3CC6-4C05-B636-0E48678BAE49}" destId="{6DBF143D-1FBB-4465-A95F-5E351C8C4A94}" srcOrd="11" destOrd="0" presId="urn:microsoft.com/office/officeart/2005/8/layout/hList9"/>
    <dgm:cxn modelId="{82182AEA-61C2-4C53-86E3-E568C8FFAE84}" type="presParOf" srcId="{6DBF143D-1FBB-4465-A95F-5E351C8C4A94}" destId="{8015F6B7-AD21-408B-901F-22A28B58DA96}" srcOrd="0" destOrd="0" presId="urn:microsoft.com/office/officeart/2005/8/layout/hList9"/>
    <dgm:cxn modelId="{A6AB791E-F3FE-4000-9A44-07C48080589C}" type="presParOf" srcId="{6DBF143D-1FBB-4465-A95F-5E351C8C4A94}" destId="{E126644C-58A6-4674-9C73-CC48144EB2A5}" srcOrd="1" destOrd="0" presId="urn:microsoft.com/office/officeart/2005/8/layout/hList9"/>
    <dgm:cxn modelId="{FA40FF8A-61C9-496B-97AE-1DCF930B7362}" type="presParOf" srcId="{E126644C-58A6-4674-9C73-CC48144EB2A5}" destId="{E08979FB-1042-4949-8592-0D58C7C19A40}" srcOrd="0" destOrd="0" presId="urn:microsoft.com/office/officeart/2005/8/layout/hList9"/>
    <dgm:cxn modelId="{522ED095-72A3-4377-B500-B63F2977DAB1}" type="presParOf" srcId="{E126644C-58A6-4674-9C73-CC48144EB2A5}" destId="{1E3545AA-1D2F-4524-BB44-10AAA8BCFF97}" srcOrd="1" destOrd="0" presId="urn:microsoft.com/office/officeart/2005/8/layout/hList9"/>
    <dgm:cxn modelId="{2CDD1BCB-5767-4446-9E6E-061FFA46B3A4}" type="presParOf" srcId="{67503622-3CC6-4C05-B636-0E48678BAE49}" destId="{4AEAE339-3248-4E8B-9A63-7733995D0E23}" srcOrd="12" destOrd="0" presId="urn:microsoft.com/office/officeart/2005/8/layout/hList9"/>
    <dgm:cxn modelId="{A34CADF1-A964-42ED-A552-8AA436EF014A}" type="presParOf" srcId="{67503622-3CC6-4C05-B636-0E48678BAE49}" destId="{B80CDA7C-46DA-4619-9E11-A71D8144104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DD729-B7E3-4E19-A242-40252F449DC9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FDF171C1-6D70-4056-9169-4ADDB4B51A79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DE491471-67EF-40AB-AA0D-6D97FAD24635}" type="parTrans" cxnId="{5FCF7436-0B2B-4079-8778-DBF412361FF0}">
      <dgm:prSet/>
      <dgm:spPr/>
      <dgm:t>
        <a:bodyPr/>
        <a:lstStyle/>
        <a:p>
          <a:endParaRPr lang="en-US"/>
        </a:p>
      </dgm:t>
    </dgm:pt>
    <dgm:pt modelId="{16118AF1-53D4-46BC-A8AC-EF34F39D21A9}" type="sibTrans" cxnId="{5FCF7436-0B2B-4079-8778-DBF412361FF0}">
      <dgm:prSet/>
      <dgm:spPr/>
      <dgm:t>
        <a:bodyPr/>
        <a:lstStyle/>
        <a:p>
          <a:endParaRPr lang="en-US"/>
        </a:p>
      </dgm:t>
    </dgm:pt>
    <dgm:pt modelId="{6E22E4B8-3D94-4247-A233-8C34D678FCD3}">
      <dgm:prSet phldrT="[Text]"/>
      <dgm:spPr/>
      <dgm:t>
        <a:bodyPr/>
        <a:lstStyle/>
        <a:p>
          <a:r>
            <a:rPr lang="en-US" dirty="0" smtClean="0"/>
            <a:t>84</a:t>
          </a:r>
          <a:endParaRPr lang="en-US" dirty="0"/>
        </a:p>
      </dgm:t>
    </dgm:pt>
    <dgm:pt modelId="{390F296D-F388-4150-8477-FEED1B771CB5}" type="parTrans" cxnId="{286B70A5-A814-442D-B5C2-6F8B0DCB013A}">
      <dgm:prSet/>
      <dgm:spPr/>
      <dgm:t>
        <a:bodyPr/>
        <a:lstStyle/>
        <a:p>
          <a:endParaRPr lang="en-US"/>
        </a:p>
      </dgm:t>
    </dgm:pt>
    <dgm:pt modelId="{5C522D3D-4E13-42D5-8E4F-66307C0F6A08}" type="sibTrans" cxnId="{286B70A5-A814-442D-B5C2-6F8B0DCB013A}">
      <dgm:prSet/>
      <dgm:spPr/>
      <dgm:t>
        <a:bodyPr/>
        <a:lstStyle/>
        <a:p>
          <a:endParaRPr lang="en-US"/>
        </a:p>
      </dgm:t>
    </dgm:pt>
    <dgm:pt modelId="{40714D46-4EA7-4C63-A4FB-1B67B94B6CB6}">
      <dgm:prSet phldrT="[Text]"/>
      <dgm:spPr/>
      <dgm:t>
        <a:bodyPr/>
        <a:lstStyle/>
        <a:p>
          <a:r>
            <a:rPr lang="en-US" dirty="0" smtClean="0"/>
            <a:t>128</a:t>
          </a:r>
          <a:endParaRPr lang="en-US" dirty="0"/>
        </a:p>
      </dgm:t>
    </dgm:pt>
    <dgm:pt modelId="{8974F173-51F3-4E73-8581-C5742C155C7A}" type="parTrans" cxnId="{AFF463BC-7F2E-4C1C-B601-A74077039174}">
      <dgm:prSet/>
      <dgm:spPr/>
      <dgm:t>
        <a:bodyPr/>
        <a:lstStyle/>
        <a:p>
          <a:endParaRPr lang="en-US"/>
        </a:p>
      </dgm:t>
    </dgm:pt>
    <dgm:pt modelId="{0A914D22-D4E7-49D1-820E-3D5014C4AD47}" type="sibTrans" cxnId="{AFF463BC-7F2E-4C1C-B601-A74077039174}">
      <dgm:prSet/>
      <dgm:spPr/>
      <dgm:t>
        <a:bodyPr/>
        <a:lstStyle/>
        <a:p>
          <a:endParaRPr lang="en-US"/>
        </a:p>
      </dgm:t>
    </dgm:pt>
    <dgm:pt modelId="{7D36366E-295D-43F8-B0A3-91E234B81379}">
      <dgm:prSet phldrT="[Text]"/>
      <dgm:spPr/>
      <dgm:t>
        <a:bodyPr/>
        <a:lstStyle/>
        <a:p>
          <a:r>
            <a:rPr lang="en-US" dirty="0" smtClean="0"/>
            <a:t>39</a:t>
          </a:r>
          <a:endParaRPr lang="en-US" dirty="0"/>
        </a:p>
      </dgm:t>
    </dgm:pt>
    <dgm:pt modelId="{01289486-BDF6-46B0-B18D-13613D9C1CED}" type="parTrans" cxnId="{00D1290A-2140-439B-8628-9529EA5236FD}">
      <dgm:prSet/>
      <dgm:spPr/>
      <dgm:t>
        <a:bodyPr/>
        <a:lstStyle/>
        <a:p>
          <a:endParaRPr lang="en-US"/>
        </a:p>
      </dgm:t>
    </dgm:pt>
    <dgm:pt modelId="{26077C0C-17EE-463C-B916-F3B2180F7CB0}" type="sibTrans" cxnId="{00D1290A-2140-439B-8628-9529EA5236FD}">
      <dgm:prSet/>
      <dgm:spPr/>
      <dgm:t>
        <a:bodyPr/>
        <a:lstStyle/>
        <a:p>
          <a:endParaRPr lang="en-US"/>
        </a:p>
      </dgm:t>
    </dgm:pt>
    <dgm:pt modelId="{DB1FC48D-B72C-4A7A-9EA3-B3AD93C3DA53}" type="pres">
      <dgm:prSet presAssocID="{B3DDD729-B7E3-4E19-A242-40252F449DC9}" presName="linearFlow" presStyleCnt="0">
        <dgm:presLayoutVars>
          <dgm:dir/>
          <dgm:resizeHandles val="exact"/>
        </dgm:presLayoutVars>
      </dgm:prSet>
      <dgm:spPr/>
    </dgm:pt>
    <dgm:pt modelId="{1F23E49B-F5DC-4194-9FD8-C7C2A074AE7B}" type="pres">
      <dgm:prSet presAssocID="{FDF171C1-6D70-4056-9169-4ADDB4B51A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69B81-BBE4-4908-92AB-51C1083CC410}" type="pres">
      <dgm:prSet presAssocID="{16118AF1-53D4-46BC-A8AC-EF34F39D21A9}" presName="spacerL" presStyleCnt="0"/>
      <dgm:spPr/>
    </dgm:pt>
    <dgm:pt modelId="{2DA3CE48-57AE-4A7A-BD11-DEFAF6295506}" type="pres">
      <dgm:prSet presAssocID="{16118AF1-53D4-46BC-A8AC-EF34F39D21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BCE888F-B3A9-47CC-823B-996A903FBB87}" type="pres">
      <dgm:prSet presAssocID="{16118AF1-53D4-46BC-A8AC-EF34F39D21A9}" presName="spacerR" presStyleCnt="0"/>
      <dgm:spPr/>
    </dgm:pt>
    <dgm:pt modelId="{3F572ED8-7646-4EFD-A958-D744C8FB49FA}" type="pres">
      <dgm:prSet presAssocID="{6E22E4B8-3D94-4247-A233-8C34D678FC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AFD8C-32D8-40E7-8C58-511C1B499AC7}" type="pres">
      <dgm:prSet presAssocID="{5C522D3D-4E13-42D5-8E4F-66307C0F6A08}" presName="spacerL" presStyleCnt="0"/>
      <dgm:spPr/>
    </dgm:pt>
    <dgm:pt modelId="{DE53D4E5-DBAD-471A-B61B-256724CA6540}" type="pres">
      <dgm:prSet presAssocID="{5C522D3D-4E13-42D5-8E4F-66307C0F6A0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F614B6E-57BC-4682-B6B9-997EAC16E05E}" type="pres">
      <dgm:prSet presAssocID="{5C522D3D-4E13-42D5-8E4F-66307C0F6A08}" presName="spacerR" presStyleCnt="0"/>
      <dgm:spPr/>
    </dgm:pt>
    <dgm:pt modelId="{D527FB35-1E64-41B1-A9A8-AC8CD47CA505}" type="pres">
      <dgm:prSet presAssocID="{7D36366E-295D-43F8-B0A3-91E234B813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86E89-20C0-4B20-B5BF-0D07EF756B6C}" type="pres">
      <dgm:prSet presAssocID="{26077C0C-17EE-463C-B916-F3B2180F7CB0}" presName="spacerL" presStyleCnt="0"/>
      <dgm:spPr/>
    </dgm:pt>
    <dgm:pt modelId="{16CF51D2-DB01-4947-A012-87C27BFB0E4A}" type="pres">
      <dgm:prSet presAssocID="{26077C0C-17EE-463C-B916-F3B2180F7CB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B945A54-B5A5-435C-9A7B-3DB3E60F5BDC}" type="pres">
      <dgm:prSet presAssocID="{26077C0C-17EE-463C-B916-F3B2180F7CB0}" presName="spacerR" presStyleCnt="0"/>
      <dgm:spPr/>
    </dgm:pt>
    <dgm:pt modelId="{555B9C6F-8E83-4E46-80FB-B9E93E62D55E}" type="pres">
      <dgm:prSet presAssocID="{40714D46-4EA7-4C63-A4FB-1B67B94B6C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12CE9-026C-43A2-8026-DF54AC967A7B}" type="presOf" srcId="{B3DDD729-B7E3-4E19-A242-40252F449DC9}" destId="{DB1FC48D-B72C-4A7A-9EA3-B3AD93C3DA53}" srcOrd="0" destOrd="0" presId="urn:microsoft.com/office/officeart/2005/8/layout/equation1"/>
    <dgm:cxn modelId="{FC345F40-10EB-41EB-94B8-C67F522333C3}" type="presOf" srcId="{6E22E4B8-3D94-4247-A233-8C34D678FCD3}" destId="{3F572ED8-7646-4EFD-A958-D744C8FB49FA}" srcOrd="0" destOrd="0" presId="urn:microsoft.com/office/officeart/2005/8/layout/equation1"/>
    <dgm:cxn modelId="{D9A0D741-CA9D-4B3F-A33C-4D76FA540CD9}" type="presOf" srcId="{7D36366E-295D-43F8-B0A3-91E234B81379}" destId="{D527FB35-1E64-41B1-A9A8-AC8CD47CA505}" srcOrd="0" destOrd="0" presId="urn:microsoft.com/office/officeart/2005/8/layout/equation1"/>
    <dgm:cxn modelId="{286B70A5-A814-442D-B5C2-6F8B0DCB013A}" srcId="{B3DDD729-B7E3-4E19-A242-40252F449DC9}" destId="{6E22E4B8-3D94-4247-A233-8C34D678FCD3}" srcOrd="1" destOrd="0" parTransId="{390F296D-F388-4150-8477-FEED1B771CB5}" sibTransId="{5C522D3D-4E13-42D5-8E4F-66307C0F6A08}"/>
    <dgm:cxn modelId="{DB5392B2-F577-4CFF-BA18-4CF8E26F25E3}" type="presOf" srcId="{FDF171C1-6D70-4056-9169-4ADDB4B51A79}" destId="{1F23E49B-F5DC-4194-9FD8-C7C2A074AE7B}" srcOrd="0" destOrd="0" presId="urn:microsoft.com/office/officeart/2005/8/layout/equation1"/>
    <dgm:cxn modelId="{C2B999BB-8F83-47D0-AF4C-3DA2116AEE9A}" type="presOf" srcId="{16118AF1-53D4-46BC-A8AC-EF34F39D21A9}" destId="{2DA3CE48-57AE-4A7A-BD11-DEFAF6295506}" srcOrd="0" destOrd="0" presId="urn:microsoft.com/office/officeart/2005/8/layout/equation1"/>
    <dgm:cxn modelId="{011B231E-7791-4C5D-ADD8-261F48BF37F6}" type="presOf" srcId="{26077C0C-17EE-463C-B916-F3B2180F7CB0}" destId="{16CF51D2-DB01-4947-A012-87C27BFB0E4A}" srcOrd="0" destOrd="0" presId="urn:microsoft.com/office/officeart/2005/8/layout/equation1"/>
    <dgm:cxn modelId="{5FCF7436-0B2B-4079-8778-DBF412361FF0}" srcId="{B3DDD729-B7E3-4E19-A242-40252F449DC9}" destId="{FDF171C1-6D70-4056-9169-4ADDB4B51A79}" srcOrd="0" destOrd="0" parTransId="{DE491471-67EF-40AB-AA0D-6D97FAD24635}" sibTransId="{16118AF1-53D4-46BC-A8AC-EF34F39D21A9}"/>
    <dgm:cxn modelId="{00D1290A-2140-439B-8628-9529EA5236FD}" srcId="{B3DDD729-B7E3-4E19-A242-40252F449DC9}" destId="{7D36366E-295D-43F8-B0A3-91E234B81379}" srcOrd="2" destOrd="0" parTransId="{01289486-BDF6-46B0-B18D-13613D9C1CED}" sibTransId="{26077C0C-17EE-463C-B916-F3B2180F7CB0}"/>
    <dgm:cxn modelId="{E5DF7A65-0796-4CEE-BE02-EB9BD0CB9BFE}" type="presOf" srcId="{5C522D3D-4E13-42D5-8E4F-66307C0F6A08}" destId="{DE53D4E5-DBAD-471A-B61B-256724CA6540}" srcOrd="0" destOrd="0" presId="urn:microsoft.com/office/officeart/2005/8/layout/equation1"/>
    <dgm:cxn modelId="{AC5EF00B-2A8B-41A6-B8ED-B4A63F0A7EA9}" type="presOf" srcId="{40714D46-4EA7-4C63-A4FB-1B67B94B6CB6}" destId="{555B9C6F-8E83-4E46-80FB-B9E93E62D55E}" srcOrd="0" destOrd="0" presId="urn:microsoft.com/office/officeart/2005/8/layout/equation1"/>
    <dgm:cxn modelId="{AFF463BC-7F2E-4C1C-B601-A74077039174}" srcId="{B3DDD729-B7E3-4E19-A242-40252F449DC9}" destId="{40714D46-4EA7-4C63-A4FB-1B67B94B6CB6}" srcOrd="3" destOrd="0" parTransId="{8974F173-51F3-4E73-8581-C5742C155C7A}" sibTransId="{0A914D22-D4E7-49D1-820E-3D5014C4AD47}"/>
    <dgm:cxn modelId="{1ADBF717-BDB6-41B2-977C-FF7B8D0C68F7}" type="presParOf" srcId="{DB1FC48D-B72C-4A7A-9EA3-B3AD93C3DA53}" destId="{1F23E49B-F5DC-4194-9FD8-C7C2A074AE7B}" srcOrd="0" destOrd="0" presId="urn:microsoft.com/office/officeart/2005/8/layout/equation1"/>
    <dgm:cxn modelId="{BCE2083C-62D7-4E85-9B66-8334F478EFB0}" type="presParOf" srcId="{DB1FC48D-B72C-4A7A-9EA3-B3AD93C3DA53}" destId="{2CF69B81-BBE4-4908-92AB-51C1083CC410}" srcOrd="1" destOrd="0" presId="urn:microsoft.com/office/officeart/2005/8/layout/equation1"/>
    <dgm:cxn modelId="{7C006638-E335-41A5-82BA-298600761106}" type="presParOf" srcId="{DB1FC48D-B72C-4A7A-9EA3-B3AD93C3DA53}" destId="{2DA3CE48-57AE-4A7A-BD11-DEFAF6295506}" srcOrd="2" destOrd="0" presId="urn:microsoft.com/office/officeart/2005/8/layout/equation1"/>
    <dgm:cxn modelId="{471F7870-EF25-4FBD-BE73-8061FC129648}" type="presParOf" srcId="{DB1FC48D-B72C-4A7A-9EA3-B3AD93C3DA53}" destId="{4BCE888F-B3A9-47CC-823B-996A903FBB87}" srcOrd="3" destOrd="0" presId="urn:microsoft.com/office/officeart/2005/8/layout/equation1"/>
    <dgm:cxn modelId="{AD4BF1BC-94E6-4077-BB2F-D9F88FF8D605}" type="presParOf" srcId="{DB1FC48D-B72C-4A7A-9EA3-B3AD93C3DA53}" destId="{3F572ED8-7646-4EFD-A958-D744C8FB49FA}" srcOrd="4" destOrd="0" presId="urn:microsoft.com/office/officeart/2005/8/layout/equation1"/>
    <dgm:cxn modelId="{22987099-B337-4D77-A957-9BFB949FD915}" type="presParOf" srcId="{DB1FC48D-B72C-4A7A-9EA3-B3AD93C3DA53}" destId="{411AFD8C-32D8-40E7-8C58-511C1B499AC7}" srcOrd="5" destOrd="0" presId="urn:microsoft.com/office/officeart/2005/8/layout/equation1"/>
    <dgm:cxn modelId="{29B96137-A0EF-4D0F-A7CD-1375A0833400}" type="presParOf" srcId="{DB1FC48D-B72C-4A7A-9EA3-B3AD93C3DA53}" destId="{DE53D4E5-DBAD-471A-B61B-256724CA6540}" srcOrd="6" destOrd="0" presId="urn:microsoft.com/office/officeart/2005/8/layout/equation1"/>
    <dgm:cxn modelId="{C06C4FD3-33DF-4E4A-B1D2-4EB16051FB5D}" type="presParOf" srcId="{DB1FC48D-B72C-4A7A-9EA3-B3AD93C3DA53}" destId="{FF614B6E-57BC-4682-B6B9-997EAC16E05E}" srcOrd="7" destOrd="0" presId="urn:microsoft.com/office/officeart/2005/8/layout/equation1"/>
    <dgm:cxn modelId="{596A1F8A-8CD8-4BA9-92EB-276472FD916B}" type="presParOf" srcId="{DB1FC48D-B72C-4A7A-9EA3-B3AD93C3DA53}" destId="{D527FB35-1E64-41B1-A9A8-AC8CD47CA505}" srcOrd="8" destOrd="0" presId="urn:microsoft.com/office/officeart/2005/8/layout/equation1"/>
    <dgm:cxn modelId="{3C9C6FBC-D94C-4F9C-9FB1-22B3F79FBFE0}" type="presParOf" srcId="{DB1FC48D-B72C-4A7A-9EA3-B3AD93C3DA53}" destId="{60686E89-20C0-4B20-B5BF-0D07EF756B6C}" srcOrd="9" destOrd="0" presId="urn:microsoft.com/office/officeart/2005/8/layout/equation1"/>
    <dgm:cxn modelId="{A3D0DB8A-F0F1-44F1-B1C5-C68BEC3FD6E4}" type="presParOf" srcId="{DB1FC48D-B72C-4A7A-9EA3-B3AD93C3DA53}" destId="{16CF51D2-DB01-4947-A012-87C27BFB0E4A}" srcOrd="10" destOrd="0" presId="urn:microsoft.com/office/officeart/2005/8/layout/equation1"/>
    <dgm:cxn modelId="{5FB2FB0F-066B-42A0-8269-C1D8462B7268}" type="presParOf" srcId="{DB1FC48D-B72C-4A7A-9EA3-B3AD93C3DA53}" destId="{1B945A54-B5A5-435C-9A7B-3DB3E60F5BDC}" srcOrd="11" destOrd="0" presId="urn:microsoft.com/office/officeart/2005/8/layout/equation1"/>
    <dgm:cxn modelId="{100B2044-A5EA-4455-9AB6-CFACEE3FD788}" type="presParOf" srcId="{DB1FC48D-B72C-4A7A-9EA3-B3AD93C3DA53}" destId="{555B9C6F-8E83-4E46-80FB-B9E93E62D55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D471E0-64DA-4429-90FF-7EFA5BE12EE8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B10751-4CA7-4D6C-A5F0-FD8C19D36E56}">
      <dgm:prSet phldrT="[Text]" custT="1"/>
      <dgm:spPr/>
      <dgm:t>
        <a:bodyPr/>
        <a:lstStyle/>
        <a:p>
          <a:r>
            <a:rPr lang="en-US" sz="1800" b="1" dirty="0" smtClean="0"/>
            <a:t>CPSE</a:t>
          </a:r>
          <a:endParaRPr lang="en-US" sz="1800" b="1" dirty="0"/>
        </a:p>
      </dgm:t>
    </dgm:pt>
    <dgm:pt modelId="{AAB74ACD-CA61-4731-8CAB-FB22BEEFB092}" type="parTrans" cxnId="{41313A14-E798-4B7D-A147-523A160CCAFE}">
      <dgm:prSet/>
      <dgm:spPr/>
      <dgm:t>
        <a:bodyPr/>
        <a:lstStyle/>
        <a:p>
          <a:endParaRPr lang="en-US"/>
        </a:p>
      </dgm:t>
    </dgm:pt>
    <dgm:pt modelId="{D10EE6E5-2BEE-485A-9EBC-DE82E75EB03D}" type="sibTrans" cxnId="{41313A14-E798-4B7D-A147-523A160CCAFE}">
      <dgm:prSet/>
      <dgm:spPr/>
      <dgm:t>
        <a:bodyPr/>
        <a:lstStyle/>
        <a:p>
          <a:endParaRPr lang="en-US"/>
        </a:p>
      </dgm:t>
    </dgm:pt>
    <dgm:pt modelId="{BAE34964-9E5C-48A1-841D-35970E53EBFA}">
      <dgm:prSet phldrT="[Text]" custT="1"/>
      <dgm:spPr/>
      <dgm:t>
        <a:bodyPr/>
        <a:lstStyle/>
        <a:p>
          <a:r>
            <a:rPr lang="en-US" sz="1800" b="1" dirty="0" smtClean="0"/>
            <a:t>CSE</a:t>
          </a:r>
          <a:endParaRPr lang="en-US" sz="1800" b="1" dirty="0"/>
        </a:p>
      </dgm:t>
    </dgm:pt>
    <dgm:pt modelId="{DECCCF0B-D86D-441A-8FDF-F13F41EFD086}" type="parTrans" cxnId="{41435FE8-BB3F-4129-9BB1-1DC582F7A3E1}">
      <dgm:prSet/>
      <dgm:spPr/>
      <dgm:t>
        <a:bodyPr/>
        <a:lstStyle/>
        <a:p>
          <a:endParaRPr lang="en-US"/>
        </a:p>
      </dgm:t>
    </dgm:pt>
    <dgm:pt modelId="{F32807EB-8D4D-45BB-B258-D5379D035232}" type="sibTrans" cxnId="{41435FE8-BB3F-4129-9BB1-1DC582F7A3E1}">
      <dgm:prSet/>
      <dgm:spPr/>
      <dgm:t>
        <a:bodyPr/>
        <a:lstStyle/>
        <a:p>
          <a:endParaRPr lang="en-US"/>
        </a:p>
      </dgm:t>
    </dgm:pt>
    <dgm:pt modelId="{EF5DC391-3020-4A1C-BCE5-94049047C9FD}">
      <dgm:prSet phldrT="[Text]" custT="1"/>
      <dgm:spPr/>
      <dgm:t>
        <a:bodyPr/>
        <a:lstStyle/>
        <a:p>
          <a:r>
            <a:rPr lang="en-US" sz="1800" b="1" dirty="0" smtClean="0"/>
            <a:t>63 In District Students</a:t>
          </a:r>
          <a:endParaRPr lang="en-US" sz="1800" b="1" dirty="0"/>
        </a:p>
      </dgm:t>
    </dgm:pt>
    <dgm:pt modelId="{BCEC9DF5-0B03-4457-A6C6-11CBE90F15E5}" type="parTrans" cxnId="{963F92AB-B905-4981-8F81-B98312818D2F}">
      <dgm:prSet/>
      <dgm:spPr/>
      <dgm:t>
        <a:bodyPr/>
        <a:lstStyle/>
        <a:p>
          <a:endParaRPr lang="en-US"/>
        </a:p>
      </dgm:t>
    </dgm:pt>
    <dgm:pt modelId="{3E2C2572-B2D8-4F53-AD91-F0303938DEE6}" type="sibTrans" cxnId="{963F92AB-B905-4981-8F81-B98312818D2F}">
      <dgm:prSet/>
      <dgm:spPr/>
      <dgm:t>
        <a:bodyPr/>
        <a:lstStyle/>
        <a:p>
          <a:endParaRPr lang="en-US"/>
        </a:p>
      </dgm:t>
    </dgm:pt>
    <dgm:pt modelId="{3650D77B-1775-4149-9C1E-F0706A108588}">
      <dgm:prSet phldrT="[Text]" custT="1"/>
      <dgm:spPr/>
      <dgm:t>
        <a:bodyPr/>
        <a:lstStyle/>
        <a:p>
          <a:r>
            <a:rPr lang="en-US" sz="1800" b="1" dirty="0" smtClean="0"/>
            <a:t>16 Out of District Students</a:t>
          </a:r>
          <a:endParaRPr lang="en-US" sz="1800" b="1" dirty="0"/>
        </a:p>
      </dgm:t>
    </dgm:pt>
    <dgm:pt modelId="{7F4BE115-54A3-4456-9CB6-5F9F8C4FF70B}" type="parTrans" cxnId="{B2F0C810-F180-4133-ABDE-9746ED4F3EF6}">
      <dgm:prSet/>
      <dgm:spPr/>
      <dgm:t>
        <a:bodyPr/>
        <a:lstStyle/>
        <a:p>
          <a:endParaRPr lang="en-US"/>
        </a:p>
      </dgm:t>
    </dgm:pt>
    <dgm:pt modelId="{8D63B7EC-1947-4BBC-ACA8-35C158FE1470}" type="sibTrans" cxnId="{B2F0C810-F180-4133-ABDE-9746ED4F3EF6}">
      <dgm:prSet/>
      <dgm:spPr/>
      <dgm:t>
        <a:bodyPr/>
        <a:lstStyle/>
        <a:p>
          <a:endParaRPr lang="en-US"/>
        </a:p>
      </dgm:t>
    </dgm:pt>
    <dgm:pt modelId="{15908B85-8AD8-4212-896A-C312D63006B5}">
      <dgm:prSet phldrT="[Text]" custT="1"/>
      <dgm:spPr/>
      <dgm:t>
        <a:bodyPr/>
        <a:lstStyle/>
        <a:p>
          <a:r>
            <a:rPr lang="en-US" sz="1800" b="1" dirty="0" smtClean="0"/>
            <a:t>504</a:t>
          </a:r>
          <a:endParaRPr lang="en-US" sz="1800" b="1" dirty="0"/>
        </a:p>
      </dgm:t>
    </dgm:pt>
    <dgm:pt modelId="{5190302C-34BB-4FEF-9310-1C6652BBD413}" type="parTrans" cxnId="{8170C547-1379-47D5-A220-C70C38916530}">
      <dgm:prSet/>
      <dgm:spPr/>
      <dgm:t>
        <a:bodyPr/>
        <a:lstStyle/>
        <a:p>
          <a:endParaRPr lang="en-US"/>
        </a:p>
      </dgm:t>
    </dgm:pt>
    <dgm:pt modelId="{1079CA74-13BE-40BB-822B-C7E444AF0549}" type="sibTrans" cxnId="{8170C547-1379-47D5-A220-C70C38916530}">
      <dgm:prSet/>
      <dgm:spPr/>
      <dgm:t>
        <a:bodyPr/>
        <a:lstStyle/>
        <a:p>
          <a:endParaRPr lang="en-US"/>
        </a:p>
      </dgm:t>
    </dgm:pt>
    <dgm:pt modelId="{A26DE36C-07C7-4712-9397-59852593BE29}">
      <dgm:prSet phldrT="[Text]" custT="1"/>
      <dgm:spPr/>
      <dgm:t>
        <a:bodyPr/>
        <a:lstStyle/>
        <a:p>
          <a:r>
            <a:rPr lang="en-US" sz="1800" b="1" dirty="0" smtClean="0"/>
            <a:t>37</a:t>
          </a:r>
          <a:endParaRPr lang="en-US" sz="1800" b="1" dirty="0"/>
        </a:p>
      </dgm:t>
    </dgm:pt>
    <dgm:pt modelId="{4185AE73-5AC6-453E-AC73-A34D39B5F818}" type="parTrans" cxnId="{5A59E10F-F515-4F79-8975-205A07B87609}">
      <dgm:prSet/>
      <dgm:spPr/>
      <dgm:t>
        <a:bodyPr/>
        <a:lstStyle/>
        <a:p>
          <a:endParaRPr lang="en-US"/>
        </a:p>
      </dgm:t>
    </dgm:pt>
    <dgm:pt modelId="{3FF78316-468C-4983-A5D3-F36D161471CA}" type="sibTrans" cxnId="{5A59E10F-F515-4F79-8975-205A07B87609}">
      <dgm:prSet/>
      <dgm:spPr/>
      <dgm:t>
        <a:bodyPr/>
        <a:lstStyle/>
        <a:p>
          <a:endParaRPr lang="en-US"/>
        </a:p>
      </dgm:t>
    </dgm:pt>
    <dgm:pt modelId="{08FE0EF3-7164-49A7-9BEA-B93F0FBE5297}">
      <dgm:prSet phldrT="[Text]" custT="1"/>
      <dgm:spPr/>
      <dgm:t>
        <a:bodyPr/>
        <a:lstStyle/>
        <a:p>
          <a:r>
            <a:rPr lang="en-US" sz="1800" b="1" dirty="0" smtClean="0"/>
            <a:t>6</a:t>
          </a:r>
          <a:endParaRPr lang="en-US" sz="1800" b="1" dirty="0"/>
        </a:p>
      </dgm:t>
    </dgm:pt>
    <dgm:pt modelId="{2BA61640-B1F9-4E74-A4C7-45479DD2737D}" type="sibTrans" cxnId="{2975EB11-81CA-4AC2-B1DB-552844DEE4AA}">
      <dgm:prSet/>
      <dgm:spPr/>
      <dgm:t>
        <a:bodyPr/>
        <a:lstStyle/>
        <a:p>
          <a:endParaRPr lang="en-US"/>
        </a:p>
      </dgm:t>
    </dgm:pt>
    <dgm:pt modelId="{A1251A11-A959-4BAA-AF8C-DA7DCF54716B}" type="parTrans" cxnId="{2975EB11-81CA-4AC2-B1DB-552844DEE4AA}">
      <dgm:prSet/>
      <dgm:spPr/>
      <dgm:t>
        <a:bodyPr/>
        <a:lstStyle/>
        <a:p>
          <a:endParaRPr lang="en-US"/>
        </a:p>
      </dgm:t>
    </dgm:pt>
    <dgm:pt modelId="{67503622-3CC6-4C05-B636-0E48678BAE49}" type="pres">
      <dgm:prSet presAssocID="{76D471E0-64DA-4429-90FF-7EFA5BE12EE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F0DEBC-3B9C-422D-94C2-BA364A5EB0E9}" type="pres">
      <dgm:prSet presAssocID="{26B10751-4CA7-4D6C-A5F0-FD8C19D36E56}" presName="posSpace" presStyleCnt="0"/>
      <dgm:spPr/>
    </dgm:pt>
    <dgm:pt modelId="{B738F047-A7C0-48D4-B488-622D82B1635E}" type="pres">
      <dgm:prSet presAssocID="{26B10751-4CA7-4D6C-A5F0-FD8C19D36E56}" presName="vertFlow" presStyleCnt="0"/>
      <dgm:spPr/>
    </dgm:pt>
    <dgm:pt modelId="{A14895CB-78DC-4BDC-952D-33B741AF105F}" type="pres">
      <dgm:prSet presAssocID="{26B10751-4CA7-4D6C-A5F0-FD8C19D36E56}" presName="topSpace" presStyleCnt="0"/>
      <dgm:spPr/>
    </dgm:pt>
    <dgm:pt modelId="{B3AE4473-7906-47F8-A821-28E237F1850C}" type="pres">
      <dgm:prSet presAssocID="{26B10751-4CA7-4D6C-A5F0-FD8C19D36E56}" presName="firstComp" presStyleCnt="0"/>
      <dgm:spPr/>
    </dgm:pt>
    <dgm:pt modelId="{74B567C2-AE81-48D4-8247-F5D9C75A216F}" type="pres">
      <dgm:prSet presAssocID="{26B10751-4CA7-4D6C-A5F0-FD8C19D36E56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25726118-E5F3-4BCC-9E32-66A37B770373}" type="pres">
      <dgm:prSet presAssocID="{26B10751-4CA7-4D6C-A5F0-FD8C19D36E5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93005-5DBA-41B5-97CB-B42347E7E3B6}" type="pres">
      <dgm:prSet presAssocID="{26B10751-4CA7-4D6C-A5F0-FD8C19D36E56}" presName="negSpace" presStyleCnt="0"/>
      <dgm:spPr/>
    </dgm:pt>
    <dgm:pt modelId="{FAC7365E-C697-4774-B8A8-DF1B36E94C89}" type="pres">
      <dgm:prSet presAssocID="{26B10751-4CA7-4D6C-A5F0-FD8C19D36E56}" presName="circle" presStyleLbl="node1" presStyleIdx="0" presStyleCnt="3"/>
      <dgm:spPr/>
      <dgm:t>
        <a:bodyPr/>
        <a:lstStyle/>
        <a:p>
          <a:endParaRPr lang="en-US"/>
        </a:p>
      </dgm:t>
    </dgm:pt>
    <dgm:pt modelId="{4E9D192C-1F8D-4591-B2DB-C4F824E7DD53}" type="pres">
      <dgm:prSet presAssocID="{D10EE6E5-2BEE-485A-9EBC-DE82E75EB03D}" presName="transSpace" presStyleCnt="0"/>
      <dgm:spPr/>
    </dgm:pt>
    <dgm:pt modelId="{7C98EF83-359F-4C14-B52E-49DE0B02379D}" type="pres">
      <dgm:prSet presAssocID="{BAE34964-9E5C-48A1-841D-35970E53EBFA}" presName="posSpace" presStyleCnt="0"/>
      <dgm:spPr/>
    </dgm:pt>
    <dgm:pt modelId="{DD5AC005-CD4C-4692-90E7-FCAF40D20AA5}" type="pres">
      <dgm:prSet presAssocID="{BAE34964-9E5C-48A1-841D-35970E53EBFA}" presName="vertFlow" presStyleCnt="0"/>
      <dgm:spPr/>
    </dgm:pt>
    <dgm:pt modelId="{0C0BA161-9710-4FB1-A4B0-C12EA6A7B544}" type="pres">
      <dgm:prSet presAssocID="{BAE34964-9E5C-48A1-841D-35970E53EBFA}" presName="topSpace" presStyleCnt="0"/>
      <dgm:spPr/>
    </dgm:pt>
    <dgm:pt modelId="{2EF4502F-99DD-4B33-9318-9D678BD7DA2B}" type="pres">
      <dgm:prSet presAssocID="{BAE34964-9E5C-48A1-841D-35970E53EBFA}" presName="firstComp" presStyleCnt="0"/>
      <dgm:spPr/>
    </dgm:pt>
    <dgm:pt modelId="{D0381D42-74B3-4FB4-A844-352D8FD4DDA9}" type="pres">
      <dgm:prSet presAssocID="{BAE34964-9E5C-48A1-841D-35970E53EBFA}" presName="firstChild" presStyleLbl="bgAccFollowNode1" presStyleIdx="1" presStyleCnt="4"/>
      <dgm:spPr/>
      <dgm:t>
        <a:bodyPr/>
        <a:lstStyle/>
        <a:p>
          <a:endParaRPr lang="en-US"/>
        </a:p>
      </dgm:t>
    </dgm:pt>
    <dgm:pt modelId="{B6F6998B-2C15-4F40-B244-64BCC0B0287F}" type="pres">
      <dgm:prSet presAssocID="{BAE34964-9E5C-48A1-841D-35970E53EBFA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ED3EB-1977-4732-A389-48511272D274}" type="pres">
      <dgm:prSet presAssocID="{3650D77B-1775-4149-9C1E-F0706A108588}" presName="comp" presStyleCnt="0"/>
      <dgm:spPr/>
    </dgm:pt>
    <dgm:pt modelId="{F99342C5-6C52-47E5-9818-232169C3DB0A}" type="pres">
      <dgm:prSet presAssocID="{3650D77B-1775-4149-9C1E-F0706A108588}" presName="child" presStyleLbl="bgAccFollowNode1" presStyleIdx="2" presStyleCnt="4"/>
      <dgm:spPr/>
      <dgm:t>
        <a:bodyPr/>
        <a:lstStyle/>
        <a:p>
          <a:endParaRPr lang="en-US"/>
        </a:p>
      </dgm:t>
    </dgm:pt>
    <dgm:pt modelId="{D010BF09-7D37-4097-80E1-BDAD37320BAD}" type="pres">
      <dgm:prSet presAssocID="{3650D77B-1775-4149-9C1E-F0706A108588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A1775-1193-4824-8D4C-A5F6F08348BA}" type="pres">
      <dgm:prSet presAssocID="{BAE34964-9E5C-48A1-841D-35970E53EBFA}" presName="negSpace" presStyleCnt="0"/>
      <dgm:spPr/>
    </dgm:pt>
    <dgm:pt modelId="{B69C6EA2-4F90-4B66-8760-945ED0EF3D02}" type="pres">
      <dgm:prSet presAssocID="{BAE34964-9E5C-48A1-841D-35970E53EBFA}" presName="circle" presStyleLbl="node1" presStyleIdx="1" presStyleCnt="3"/>
      <dgm:spPr/>
      <dgm:t>
        <a:bodyPr/>
        <a:lstStyle/>
        <a:p>
          <a:endParaRPr lang="en-US"/>
        </a:p>
      </dgm:t>
    </dgm:pt>
    <dgm:pt modelId="{592E93D3-33A2-4A58-BFDA-D4ADC72C3EDD}" type="pres">
      <dgm:prSet presAssocID="{F32807EB-8D4D-45BB-B258-D5379D035232}" presName="transSpace" presStyleCnt="0"/>
      <dgm:spPr/>
    </dgm:pt>
    <dgm:pt modelId="{C309B1E7-9834-4621-B8D7-0ACDA1A1CDEA}" type="pres">
      <dgm:prSet presAssocID="{15908B85-8AD8-4212-896A-C312D63006B5}" presName="posSpace" presStyleCnt="0"/>
      <dgm:spPr/>
    </dgm:pt>
    <dgm:pt modelId="{6DBF143D-1FBB-4465-A95F-5E351C8C4A94}" type="pres">
      <dgm:prSet presAssocID="{15908B85-8AD8-4212-896A-C312D63006B5}" presName="vertFlow" presStyleCnt="0"/>
      <dgm:spPr/>
    </dgm:pt>
    <dgm:pt modelId="{8015F6B7-AD21-408B-901F-22A28B58DA96}" type="pres">
      <dgm:prSet presAssocID="{15908B85-8AD8-4212-896A-C312D63006B5}" presName="topSpace" presStyleCnt="0"/>
      <dgm:spPr/>
    </dgm:pt>
    <dgm:pt modelId="{E126644C-58A6-4674-9C73-CC48144EB2A5}" type="pres">
      <dgm:prSet presAssocID="{15908B85-8AD8-4212-896A-C312D63006B5}" presName="firstComp" presStyleCnt="0"/>
      <dgm:spPr/>
    </dgm:pt>
    <dgm:pt modelId="{E08979FB-1042-4949-8592-0D58C7C19A40}" type="pres">
      <dgm:prSet presAssocID="{15908B85-8AD8-4212-896A-C312D63006B5}" presName="firstChild" presStyleLbl="bgAccFollowNode1" presStyleIdx="3" presStyleCnt="4"/>
      <dgm:spPr/>
      <dgm:t>
        <a:bodyPr/>
        <a:lstStyle/>
        <a:p>
          <a:endParaRPr lang="en-US"/>
        </a:p>
      </dgm:t>
    </dgm:pt>
    <dgm:pt modelId="{1E3545AA-1D2F-4524-BB44-10AAA8BCFF97}" type="pres">
      <dgm:prSet presAssocID="{15908B85-8AD8-4212-896A-C312D63006B5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AE339-3248-4E8B-9A63-7733995D0E23}" type="pres">
      <dgm:prSet presAssocID="{15908B85-8AD8-4212-896A-C312D63006B5}" presName="negSpace" presStyleCnt="0"/>
      <dgm:spPr/>
    </dgm:pt>
    <dgm:pt modelId="{B80CDA7C-46DA-4619-9E11-A71D8144104E}" type="pres">
      <dgm:prSet presAssocID="{15908B85-8AD8-4212-896A-C312D63006B5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975EB11-81CA-4AC2-B1DB-552844DEE4AA}" srcId="{26B10751-4CA7-4D6C-A5F0-FD8C19D36E56}" destId="{08FE0EF3-7164-49A7-9BEA-B93F0FBE5297}" srcOrd="0" destOrd="0" parTransId="{A1251A11-A959-4BAA-AF8C-DA7DCF54716B}" sibTransId="{2BA61640-B1F9-4E74-A4C7-45479DD2737D}"/>
    <dgm:cxn modelId="{963F92AB-B905-4981-8F81-B98312818D2F}" srcId="{BAE34964-9E5C-48A1-841D-35970E53EBFA}" destId="{EF5DC391-3020-4A1C-BCE5-94049047C9FD}" srcOrd="0" destOrd="0" parTransId="{BCEC9DF5-0B03-4457-A6C6-11CBE90F15E5}" sibTransId="{3E2C2572-B2D8-4F53-AD91-F0303938DEE6}"/>
    <dgm:cxn modelId="{9F01DE75-B20B-471E-9D38-CEFA197F2D12}" type="presOf" srcId="{A26DE36C-07C7-4712-9397-59852593BE29}" destId="{E08979FB-1042-4949-8592-0D58C7C19A40}" srcOrd="0" destOrd="0" presId="urn:microsoft.com/office/officeart/2005/8/layout/hList9"/>
    <dgm:cxn modelId="{E3905BB1-F7B7-4C72-972C-012DB8F970F1}" type="presOf" srcId="{BAE34964-9E5C-48A1-841D-35970E53EBFA}" destId="{B69C6EA2-4F90-4B66-8760-945ED0EF3D02}" srcOrd="0" destOrd="0" presId="urn:microsoft.com/office/officeart/2005/8/layout/hList9"/>
    <dgm:cxn modelId="{EE802117-F255-4ACF-A013-6BB859685E44}" type="presOf" srcId="{EF5DC391-3020-4A1C-BCE5-94049047C9FD}" destId="{B6F6998B-2C15-4F40-B244-64BCC0B0287F}" srcOrd="1" destOrd="0" presId="urn:microsoft.com/office/officeart/2005/8/layout/hList9"/>
    <dgm:cxn modelId="{453B1073-3AD4-4A6F-8585-BEFC3523F3E6}" type="presOf" srcId="{3650D77B-1775-4149-9C1E-F0706A108588}" destId="{D010BF09-7D37-4097-80E1-BDAD37320BAD}" srcOrd="1" destOrd="0" presId="urn:microsoft.com/office/officeart/2005/8/layout/hList9"/>
    <dgm:cxn modelId="{AFE99701-933E-4444-864A-EC679692CE99}" type="presOf" srcId="{A26DE36C-07C7-4712-9397-59852593BE29}" destId="{1E3545AA-1D2F-4524-BB44-10AAA8BCFF97}" srcOrd="1" destOrd="0" presId="urn:microsoft.com/office/officeart/2005/8/layout/hList9"/>
    <dgm:cxn modelId="{2AD15343-6851-4B69-AA5C-5E1E0BA7120E}" type="presOf" srcId="{76D471E0-64DA-4429-90FF-7EFA5BE12EE8}" destId="{67503622-3CC6-4C05-B636-0E48678BAE49}" srcOrd="0" destOrd="0" presId="urn:microsoft.com/office/officeart/2005/8/layout/hList9"/>
    <dgm:cxn modelId="{8170C547-1379-47D5-A220-C70C38916530}" srcId="{76D471E0-64DA-4429-90FF-7EFA5BE12EE8}" destId="{15908B85-8AD8-4212-896A-C312D63006B5}" srcOrd="2" destOrd="0" parTransId="{5190302C-34BB-4FEF-9310-1C6652BBD413}" sibTransId="{1079CA74-13BE-40BB-822B-C7E444AF0549}"/>
    <dgm:cxn modelId="{B307B636-81F5-4EB2-B4F8-AD5956437EBD}" type="presOf" srcId="{3650D77B-1775-4149-9C1E-F0706A108588}" destId="{F99342C5-6C52-47E5-9818-232169C3DB0A}" srcOrd="0" destOrd="0" presId="urn:microsoft.com/office/officeart/2005/8/layout/hList9"/>
    <dgm:cxn modelId="{41313A14-E798-4B7D-A147-523A160CCAFE}" srcId="{76D471E0-64DA-4429-90FF-7EFA5BE12EE8}" destId="{26B10751-4CA7-4D6C-A5F0-FD8C19D36E56}" srcOrd="0" destOrd="0" parTransId="{AAB74ACD-CA61-4731-8CAB-FB22BEEFB092}" sibTransId="{D10EE6E5-2BEE-485A-9EBC-DE82E75EB03D}"/>
    <dgm:cxn modelId="{317307AE-59F2-4DD6-BC5E-70F42DFF218E}" type="presOf" srcId="{08FE0EF3-7164-49A7-9BEA-B93F0FBE5297}" destId="{74B567C2-AE81-48D4-8247-F5D9C75A216F}" srcOrd="0" destOrd="0" presId="urn:microsoft.com/office/officeart/2005/8/layout/hList9"/>
    <dgm:cxn modelId="{C5E38FFF-FAF9-4B2F-9226-2337DCB22F88}" type="presOf" srcId="{EF5DC391-3020-4A1C-BCE5-94049047C9FD}" destId="{D0381D42-74B3-4FB4-A844-352D8FD4DDA9}" srcOrd="0" destOrd="0" presId="urn:microsoft.com/office/officeart/2005/8/layout/hList9"/>
    <dgm:cxn modelId="{41435FE8-BB3F-4129-9BB1-1DC582F7A3E1}" srcId="{76D471E0-64DA-4429-90FF-7EFA5BE12EE8}" destId="{BAE34964-9E5C-48A1-841D-35970E53EBFA}" srcOrd="1" destOrd="0" parTransId="{DECCCF0B-D86D-441A-8FDF-F13F41EFD086}" sibTransId="{F32807EB-8D4D-45BB-B258-D5379D035232}"/>
    <dgm:cxn modelId="{5A59E10F-F515-4F79-8975-205A07B87609}" srcId="{15908B85-8AD8-4212-896A-C312D63006B5}" destId="{A26DE36C-07C7-4712-9397-59852593BE29}" srcOrd="0" destOrd="0" parTransId="{4185AE73-5AC6-453E-AC73-A34D39B5F818}" sibTransId="{3FF78316-468C-4983-A5D3-F36D161471CA}"/>
    <dgm:cxn modelId="{2C890003-03C7-4950-A5F1-C4AE4476F002}" type="presOf" srcId="{26B10751-4CA7-4D6C-A5F0-FD8C19D36E56}" destId="{FAC7365E-C697-4774-B8A8-DF1B36E94C89}" srcOrd="0" destOrd="0" presId="urn:microsoft.com/office/officeart/2005/8/layout/hList9"/>
    <dgm:cxn modelId="{BCDF9529-25FC-41CA-9990-591ED59EF03F}" type="presOf" srcId="{15908B85-8AD8-4212-896A-C312D63006B5}" destId="{B80CDA7C-46DA-4619-9E11-A71D8144104E}" srcOrd="0" destOrd="0" presId="urn:microsoft.com/office/officeart/2005/8/layout/hList9"/>
    <dgm:cxn modelId="{B2F0C810-F180-4133-ABDE-9746ED4F3EF6}" srcId="{BAE34964-9E5C-48A1-841D-35970E53EBFA}" destId="{3650D77B-1775-4149-9C1E-F0706A108588}" srcOrd="1" destOrd="0" parTransId="{7F4BE115-54A3-4456-9CB6-5F9F8C4FF70B}" sibTransId="{8D63B7EC-1947-4BBC-ACA8-35C158FE1470}"/>
    <dgm:cxn modelId="{8B168D05-8C52-45AC-B018-32DB1262CB2A}" type="presOf" srcId="{08FE0EF3-7164-49A7-9BEA-B93F0FBE5297}" destId="{25726118-E5F3-4BCC-9E32-66A37B770373}" srcOrd="1" destOrd="0" presId="urn:microsoft.com/office/officeart/2005/8/layout/hList9"/>
    <dgm:cxn modelId="{CE636E0C-C7A5-495F-96CA-1FBBB1FE8D40}" type="presParOf" srcId="{67503622-3CC6-4C05-B636-0E48678BAE49}" destId="{F4F0DEBC-3B9C-422D-94C2-BA364A5EB0E9}" srcOrd="0" destOrd="0" presId="urn:microsoft.com/office/officeart/2005/8/layout/hList9"/>
    <dgm:cxn modelId="{D43EA9DE-C5D1-4FEA-8E46-DD02D614767C}" type="presParOf" srcId="{67503622-3CC6-4C05-B636-0E48678BAE49}" destId="{B738F047-A7C0-48D4-B488-622D82B1635E}" srcOrd="1" destOrd="0" presId="urn:microsoft.com/office/officeart/2005/8/layout/hList9"/>
    <dgm:cxn modelId="{9033483A-F6BA-4B8F-9C2F-128448710C97}" type="presParOf" srcId="{B738F047-A7C0-48D4-B488-622D82B1635E}" destId="{A14895CB-78DC-4BDC-952D-33B741AF105F}" srcOrd="0" destOrd="0" presId="urn:microsoft.com/office/officeart/2005/8/layout/hList9"/>
    <dgm:cxn modelId="{671078A5-4D9F-4A94-AF06-B63919BAE5DC}" type="presParOf" srcId="{B738F047-A7C0-48D4-B488-622D82B1635E}" destId="{B3AE4473-7906-47F8-A821-28E237F1850C}" srcOrd="1" destOrd="0" presId="urn:microsoft.com/office/officeart/2005/8/layout/hList9"/>
    <dgm:cxn modelId="{41DAC613-2857-40D1-9BE0-513C0566DA74}" type="presParOf" srcId="{B3AE4473-7906-47F8-A821-28E237F1850C}" destId="{74B567C2-AE81-48D4-8247-F5D9C75A216F}" srcOrd="0" destOrd="0" presId="urn:microsoft.com/office/officeart/2005/8/layout/hList9"/>
    <dgm:cxn modelId="{84137CE2-D69F-4155-BCE9-02AC8956F4CC}" type="presParOf" srcId="{B3AE4473-7906-47F8-A821-28E237F1850C}" destId="{25726118-E5F3-4BCC-9E32-66A37B770373}" srcOrd="1" destOrd="0" presId="urn:microsoft.com/office/officeart/2005/8/layout/hList9"/>
    <dgm:cxn modelId="{4BD0D260-FAF5-4D74-83C6-00E849D64E72}" type="presParOf" srcId="{67503622-3CC6-4C05-B636-0E48678BAE49}" destId="{B7A93005-5DBA-41B5-97CB-B42347E7E3B6}" srcOrd="2" destOrd="0" presId="urn:microsoft.com/office/officeart/2005/8/layout/hList9"/>
    <dgm:cxn modelId="{AE6C1C97-66BC-463A-A718-347CA8F80DA5}" type="presParOf" srcId="{67503622-3CC6-4C05-B636-0E48678BAE49}" destId="{FAC7365E-C697-4774-B8A8-DF1B36E94C89}" srcOrd="3" destOrd="0" presId="urn:microsoft.com/office/officeart/2005/8/layout/hList9"/>
    <dgm:cxn modelId="{1BA3059C-951C-4A86-AF84-8306B3601EB6}" type="presParOf" srcId="{67503622-3CC6-4C05-B636-0E48678BAE49}" destId="{4E9D192C-1F8D-4591-B2DB-C4F824E7DD53}" srcOrd="4" destOrd="0" presId="urn:microsoft.com/office/officeart/2005/8/layout/hList9"/>
    <dgm:cxn modelId="{C0AADFC9-D6EB-434D-9F06-BCFA48E73CE1}" type="presParOf" srcId="{67503622-3CC6-4C05-B636-0E48678BAE49}" destId="{7C98EF83-359F-4C14-B52E-49DE0B02379D}" srcOrd="5" destOrd="0" presId="urn:microsoft.com/office/officeart/2005/8/layout/hList9"/>
    <dgm:cxn modelId="{88B3D4CD-9207-49AE-A773-54F43FB3E986}" type="presParOf" srcId="{67503622-3CC6-4C05-B636-0E48678BAE49}" destId="{DD5AC005-CD4C-4692-90E7-FCAF40D20AA5}" srcOrd="6" destOrd="0" presId="urn:microsoft.com/office/officeart/2005/8/layout/hList9"/>
    <dgm:cxn modelId="{2303EAFF-AC9D-41CF-B29A-37AEF6B2BD3D}" type="presParOf" srcId="{DD5AC005-CD4C-4692-90E7-FCAF40D20AA5}" destId="{0C0BA161-9710-4FB1-A4B0-C12EA6A7B544}" srcOrd="0" destOrd="0" presId="urn:microsoft.com/office/officeart/2005/8/layout/hList9"/>
    <dgm:cxn modelId="{8F6C17BB-E70D-4630-BF25-5103E01ED23B}" type="presParOf" srcId="{DD5AC005-CD4C-4692-90E7-FCAF40D20AA5}" destId="{2EF4502F-99DD-4B33-9318-9D678BD7DA2B}" srcOrd="1" destOrd="0" presId="urn:microsoft.com/office/officeart/2005/8/layout/hList9"/>
    <dgm:cxn modelId="{303A1210-0871-4FC4-AB1A-9503B79DCF64}" type="presParOf" srcId="{2EF4502F-99DD-4B33-9318-9D678BD7DA2B}" destId="{D0381D42-74B3-4FB4-A844-352D8FD4DDA9}" srcOrd="0" destOrd="0" presId="urn:microsoft.com/office/officeart/2005/8/layout/hList9"/>
    <dgm:cxn modelId="{6CD61F3D-0579-41E0-94DC-222B3A5F7D0D}" type="presParOf" srcId="{2EF4502F-99DD-4B33-9318-9D678BD7DA2B}" destId="{B6F6998B-2C15-4F40-B244-64BCC0B0287F}" srcOrd="1" destOrd="0" presId="urn:microsoft.com/office/officeart/2005/8/layout/hList9"/>
    <dgm:cxn modelId="{C0308B94-B97A-40B7-ADBA-EF9A86F21AF3}" type="presParOf" srcId="{DD5AC005-CD4C-4692-90E7-FCAF40D20AA5}" destId="{CFAED3EB-1977-4732-A389-48511272D274}" srcOrd="2" destOrd="0" presId="urn:microsoft.com/office/officeart/2005/8/layout/hList9"/>
    <dgm:cxn modelId="{7C32C8B5-78EC-48BE-BBA0-88910A6EA669}" type="presParOf" srcId="{CFAED3EB-1977-4732-A389-48511272D274}" destId="{F99342C5-6C52-47E5-9818-232169C3DB0A}" srcOrd="0" destOrd="0" presId="urn:microsoft.com/office/officeart/2005/8/layout/hList9"/>
    <dgm:cxn modelId="{B34722AB-BB59-45CF-8291-DA15257823F9}" type="presParOf" srcId="{CFAED3EB-1977-4732-A389-48511272D274}" destId="{D010BF09-7D37-4097-80E1-BDAD37320BAD}" srcOrd="1" destOrd="0" presId="urn:microsoft.com/office/officeart/2005/8/layout/hList9"/>
    <dgm:cxn modelId="{454D3A55-95B7-4774-A4BA-4839EB398F69}" type="presParOf" srcId="{67503622-3CC6-4C05-B636-0E48678BAE49}" destId="{9D2A1775-1193-4824-8D4C-A5F6F08348BA}" srcOrd="7" destOrd="0" presId="urn:microsoft.com/office/officeart/2005/8/layout/hList9"/>
    <dgm:cxn modelId="{7B023DCF-A120-48D1-A846-847BC4422FB0}" type="presParOf" srcId="{67503622-3CC6-4C05-B636-0E48678BAE49}" destId="{B69C6EA2-4F90-4B66-8760-945ED0EF3D02}" srcOrd="8" destOrd="0" presId="urn:microsoft.com/office/officeart/2005/8/layout/hList9"/>
    <dgm:cxn modelId="{17F5922E-C9E4-4DB6-8D80-1793E1890AF8}" type="presParOf" srcId="{67503622-3CC6-4C05-B636-0E48678BAE49}" destId="{592E93D3-33A2-4A58-BFDA-D4ADC72C3EDD}" srcOrd="9" destOrd="0" presId="urn:microsoft.com/office/officeart/2005/8/layout/hList9"/>
    <dgm:cxn modelId="{8069505F-DD8B-4A82-9286-802A98B094C4}" type="presParOf" srcId="{67503622-3CC6-4C05-B636-0E48678BAE49}" destId="{C309B1E7-9834-4621-B8D7-0ACDA1A1CDEA}" srcOrd="10" destOrd="0" presId="urn:microsoft.com/office/officeart/2005/8/layout/hList9"/>
    <dgm:cxn modelId="{A2B5BDE0-824C-4CCA-93B3-7FEBCC98D9A9}" type="presParOf" srcId="{67503622-3CC6-4C05-B636-0E48678BAE49}" destId="{6DBF143D-1FBB-4465-A95F-5E351C8C4A94}" srcOrd="11" destOrd="0" presId="urn:microsoft.com/office/officeart/2005/8/layout/hList9"/>
    <dgm:cxn modelId="{82182AEA-61C2-4C53-86E3-E568C8FFAE84}" type="presParOf" srcId="{6DBF143D-1FBB-4465-A95F-5E351C8C4A94}" destId="{8015F6B7-AD21-408B-901F-22A28B58DA96}" srcOrd="0" destOrd="0" presId="urn:microsoft.com/office/officeart/2005/8/layout/hList9"/>
    <dgm:cxn modelId="{A6AB791E-F3FE-4000-9A44-07C48080589C}" type="presParOf" srcId="{6DBF143D-1FBB-4465-A95F-5E351C8C4A94}" destId="{E126644C-58A6-4674-9C73-CC48144EB2A5}" srcOrd="1" destOrd="0" presId="urn:microsoft.com/office/officeart/2005/8/layout/hList9"/>
    <dgm:cxn modelId="{FA40FF8A-61C9-496B-97AE-1DCF930B7362}" type="presParOf" srcId="{E126644C-58A6-4674-9C73-CC48144EB2A5}" destId="{E08979FB-1042-4949-8592-0D58C7C19A40}" srcOrd="0" destOrd="0" presId="urn:microsoft.com/office/officeart/2005/8/layout/hList9"/>
    <dgm:cxn modelId="{522ED095-72A3-4377-B500-B63F2977DAB1}" type="presParOf" srcId="{E126644C-58A6-4674-9C73-CC48144EB2A5}" destId="{1E3545AA-1D2F-4524-BB44-10AAA8BCFF97}" srcOrd="1" destOrd="0" presId="urn:microsoft.com/office/officeart/2005/8/layout/hList9"/>
    <dgm:cxn modelId="{2CDD1BCB-5767-4446-9E6E-061FFA46B3A4}" type="presParOf" srcId="{67503622-3CC6-4C05-B636-0E48678BAE49}" destId="{4AEAE339-3248-4E8B-9A63-7733995D0E23}" srcOrd="12" destOrd="0" presId="urn:microsoft.com/office/officeart/2005/8/layout/hList9"/>
    <dgm:cxn modelId="{A34CADF1-A964-42ED-A552-8AA436EF014A}" type="presParOf" srcId="{67503622-3CC6-4C05-B636-0E48678BAE49}" destId="{B80CDA7C-46DA-4619-9E11-A71D8144104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DDD729-B7E3-4E19-A242-40252F449DC9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FDF171C1-6D70-4056-9169-4ADDB4B51A79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DE491471-67EF-40AB-AA0D-6D97FAD24635}" type="parTrans" cxnId="{5FCF7436-0B2B-4079-8778-DBF412361FF0}">
      <dgm:prSet/>
      <dgm:spPr/>
      <dgm:t>
        <a:bodyPr/>
        <a:lstStyle/>
        <a:p>
          <a:endParaRPr lang="en-US"/>
        </a:p>
      </dgm:t>
    </dgm:pt>
    <dgm:pt modelId="{16118AF1-53D4-46BC-A8AC-EF34F39D21A9}" type="sibTrans" cxnId="{5FCF7436-0B2B-4079-8778-DBF412361FF0}">
      <dgm:prSet/>
      <dgm:spPr/>
      <dgm:t>
        <a:bodyPr/>
        <a:lstStyle/>
        <a:p>
          <a:endParaRPr lang="en-US"/>
        </a:p>
      </dgm:t>
    </dgm:pt>
    <dgm:pt modelId="{6E22E4B8-3D94-4247-A233-8C34D678FCD3}">
      <dgm:prSet phldrT="[Text]"/>
      <dgm:spPr/>
      <dgm:t>
        <a:bodyPr/>
        <a:lstStyle/>
        <a:p>
          <a:r>
            <a:rPr lang="en-US" dirty="0" smtClean="0"/>
            <a:t>79</a:t>
          </a:r>
          <a:endParaRPr lang="en-US" dirty="0"/>
        </a:p>
      </dgm:t>
    </dgm:pt>
    <dgm:pt modelId="{390F296D-F388-4150-8477-FEED1B771CB5}" type="parTrans" cxnId="{286B70A5-A814-442D-B5C2-6F8B0DCB013A}">
      <dgm:prSet/>
      <dgm:spPr/>
      <dgm:t>
        <a:bodyPr/>
        <a:lstStyle/>
        <a:p>
          <a:endParaRPr lang="en-US"/>
        </a:p>
      </dgm:t>
    </dgm:pt>
    <dgm:pt modelId="{5C522D3D-4E13-42D5-8E4F-66307C0F6A08}" type="sibTrans" cxnId="{286B70A5-A814-442D-B5C2-6F8B0DCB013A}">
      <dgm:prSet/>
      <dgm:spPr/>
      <dgm:t>
        <a:bodyPr/>
        <a:lstStyle/>
        <a:p>
          <a:endParaRPr lang="en-US"/>
        </a:p>
      </dgm:t>
    </dgm:pt>
    <dgm:pt modelId="{40714D46-4EA7-4C63-A4FB-1B67B94B6CB6}">
      <dgm:prSet phldrT="[Text]"/>
      <dgm:spPr/>
      <dgm:t>
        <a:bodyPr/>
        <a:lstStyle/>
        <a:p>
          <a:r>
            <a:rPr lang="en-US" dirty="0" smtClean="0"/>
            <a:t>122</a:t>
          </a:r>
          <a:endParaRPr lang="en-US" dirty="0"/>
        </a:p>
      </dgm:t>
    </dgm:pt>
    <dgm:pt modelId="{8974F173-51F3-4E73-8581-C5742C155C7A}" type="parTrans" cxnId="{AFF463BC-7F2E-4C1C-B601-A74077039174}">
      <dgm:prSet/>
      <dgm:spPr/>
      <dgm:t>
        <a:bodyPr/>
        <a:lstStyle/>
        <a:p>
          <a:endParaRPr lang="en-US"/>
        </a:p>
      </dgm:t>
    </dgm:pt>
    <dgm:pt modelId="{0A914D22-D4E7-49D1-820E-3D5014C4AD47}" type="sibTrans" cxnId="{AFF463BC-7F2E-4C1C-B601-A74077039174}">
      <dgm:prSet/>
      <dgm:spPr/>
      <dgm:t>
        <a:bodyPr/>
        <a:lstStyle/>
        <a:p>
          <a:endParaRPr lang="en-US"/>
        </a:p>
      </dgm:t>
    </dgm:pt>
    <dgm:pt modelId="{7D36366E-295D-43F8-B0A3-91E234B81379}">
      <dgm:prSet phldrT="[Text]"/>
      <dgm:spPr/>
      <dgm:t>
        <a:bodyPr/>
        <a:lstStyle/>
        <a:p>
          <a:r>
            <a:rPr lang="en-US" dirty="0" smtClean="0"/>
            <a:t>37</a:t>
          </a:r>
          <a:endParaRPr lang="en-US" dirty="0"/>
        </a:p>
      </dgm:t>
    </dgm:pt>
    <dgm:pt modelId="{01289486-BDF6-46B0-B18D-13613D9C1CED}" type="parTrans" cxnId="{00D1290A-2140-439B-8628-9529EA5236FD}">
      <dgm:prSet/>
      <dgm:spPr/>
      <dgm:t>
        <a:bodyPr/>
        <a:lstStyle/>
        <a:p>
          <a:endParaRPr lang="en-US"/>
        </a:p>
      </dgm:t>
    </dgm:pt>
    <dgm:pt modelId="{26077C0C-17EE-463C-B916-F3B2180F7CB0}" type="sibTrans" cxnId="{00D1290A-2140-439B-8628-9529EA5236FD}">
      <dgm:prSet/>
      <dgm:spPr/>
      <dgm:t>
        <a:bodyPr/>
        <a:lstStyle/>
        <a:p>
          <a:endParaRPr lang="en-US"/>
        </a:p>
      </dgm:t>
    </dgm:pt>
    <dgm:pt modelId="{DB1FC48D-B72C-4A7A-9EA3-B3AD93C3DA53}" type="pres">
      <dgm:prSet presAssocID="{B3DDD729-B7E3-4E19-A242-40252F449DC9}" presName="linearFlow" presStyleCnt="0">
        <dgm:presLayoutVars>
          <dgm:dir/>
          <dgm:resizeHandles val="exact"/>
        </dgm:presLayoutVars>
      </dgm:prSet>
      <dgm:spPr/>
    </dgm:pt>
    <dgm:pt modelId="{1F23E49B-F5DC-4194-9FD8-C7C2A074AE7B}" type="pres">
      <dgm:prSet presAssocID="{FDF171C1-6D70-4056-9169-4ADDB4B51A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69B81-BBE4-4908-92AB-51C1083CC410}" type="pres">
      <dgm:prSet presAssocID="{16118AF1-53D4-46BC-A8AC-EF34F39D21A9}" presName="spacerL" presStyleCnt="0"/>
      <dgm:spPr/>
    </dgm:pt>
    <dgm:pt modelId="{2DA3CE48-57AE-4A7A-BD11-DEFAF6295506}" type="pres">
      <dgm:prSet presAssocID="{16118AF1-53D4-46BC-A8AC-EF34F39D21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BCE888F-B3A9-47CC-823B-996A903FBB87}" type="pres">
      <dgm:prSet presAssocID="{16118AF1-53D4-46BC-A8AC-EF34F39D21A9}" presName="spacerR" presStyleCnt="0"/>
      <dgm:spPr/>
    </dgm:pt>
    <dgm:pt modelId="{3F572ED8-7646-4EFD-A958-D744C8FB49FA}" type="pres">
      <dgm:prSet presAssocID="{6E22E4B8-3D94-4247-A233-8C34D678FC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AFD8C-32D8-40E7-8C58-511C1B499AC7}" type="pres">
      <dgm:prSet presAssocID="{5C522D3D-4E13-42D5-8E4F-66307C0F6A08}" presName="spacerL" presStyleCnt="0"/>
      <dgm:spPr/>
    </dgm:pt>
    <dgm:pt modelId="{DE53D4E5-DBAD-471A-B61B-256724CA6540}" type="pres">
      <dgm:prSet presAssocID="{5C522D3D-4E13-42D5-8E4F-66307C0F6A0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F614B6E-57BC-4682-B6B9-997EAC16E05E}" type="pres">
      <dgm:prSet presAssocID="{5C522D3D-4E13-42D5-8E4F-66307C0F6A08}" presName="spacerR" presStyleCnt="0"/>
      <dgm:spPr/>
    </dgm:pt>
    <dgm:pt modelId="{D527FB35-1E64-41B1-A9A8-AC8CD47CA505}" type="pres">
      <dgm:prSet presAssocID="{7D36366E-295D-43F8-B0A3-91E234B813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86E89-20C0-4B20-B5BF-0D07EF756B6C}" type="pres">
      <dgm:prSet presAssocID="{26077C0C-17EE-463C-B916-F3B2180F7CB0}" presName="spacerL" presStyleCnt="0"/>
      <dgm:spPr/>
    </dgm:pt>
    <dgm:pt modelId="{16CF51D2-DB01-4947-A012-87C27BFB0E4A}" type="pres">
      <dgm:prSet presAssocID="{26077C0C-17EE-463C-B916-F3B2180F7CB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B945A54-B5A5-435C-9A7B-3DB3E60F5BDC}" type="pres">
      <dgm:prSet presAssocID="{26077C0C-17EE-463C-B916-F3B2180F7CB0}" presName="spacerR" presStyleCnt="0"/>
      <dgm:spPr/>
    </dgm:pt>
    <dgm:pt modelId="{555B9C6F-8E83-4E46-80FB-B9E93E62D55E}" type="pres">
      <dgm:prSet presAssocID="{40714D46-4EA7-4C63-A4FB-1B67B94B6C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12CE9-026C-43A2-8026-DF54AC967A7B}" type="presOf" srcId="{B3DDD729-B7E3-4E19-A242-40252F449DC9}" destId="{DB1FC48D-B72C-4A7A-9EA3-B3AD93C3DA53}" srcOrd="0" destOrd="0" presId="urn:microsoft.com/office/officeart/2005/8/layout/equation1"/>
    <dgm:cxn modelId="{FC345F40-10EB-41EB-94B8-C67F522333C3}" type="presOf" srcId="{6E22E4B8-3D94-4247-A233-8C34D678FCD3}" destId="{3F572ED8-7646-4EFD-A958-D744C8FB49FA}" srcOrd="0" destOrd="0" presId="urn:microsoft.com/office/officeart/2005/8/layout/equation1"/>
    <dgm:cxn modelId="{D9A0D741-CA9D-4B3F-A33C-4D76FA540CD9}" type="presOf" srcId="{7D36366E-295D-43F8-B0A3-91E234B81379}" destId="{D527FB35-1E64-41B1-A9A8-AC8CD47CA505}" srcOrd="0" destOrd="0" presId="urn:microsoft.com/office/officeart/2005/8/layout/equation1"/>
    <dgm:cxn modelId="{286B70A5-A814-442D-B5C2-6F8B0DCB013A}" srcId="{B3DDD729-B7E3-4E19-A242-40252F449DC9}" destId="{6E22E4B8-3D94-4247-A233-8C34D678FCD3}" srcOrd="1" destOrd="0" parTransId="{390F296D-F388-4150-8477-FEED1B771CB5}" sibTransId="{5C522D3D-4E13-42D5-8E4F-66307C0F6A08}"/>
    <dgm:cxn modelId="{DB5392B2-F577-4CFF-BA18-4CF8E26F25E3}" type="presOf" srcId="{FDF171C1-6D70-4056-9169-4ADDB4B51A79}" destId="{1F23E49B-F5DC-4194-9FD8-C7C2A074AE7B}" srcOrd="0" destOrd="0" presId="urn:microsoft.com/office/officeart/2005/8/layout/equation1"/>
    <dgm:cxn modelId="{C2B999BB-8F83-47D0-AF4C-3DA2116AEE9A}" type="presOf" srcId="{16118AF1-53D4-46BC-A8AC-EF34F39D21A9}" destId="{2DA3CE48-57AE-4A7A-BD11-DEFAF6295506}" srcOrd="0" destOrd="0" presId="urn:microsoft.com/office/officeart/2005/8/layout/equation1"/>
    <dgm:cxn modelId="{011B231E-7791-4C5D-ADD8-261F48BF37F6}" type="presOf" srcId="{26077C0C-17EE-463C-B916-F3B2180F7CB0}" destId="{16CF51D2-DB01-4947-A012-87C27BFB0E4A}" srcOrd="0" destOrd="0" presId="urn:microsoft.com/office/officeart/2005/8/layout/equation1"/>
    <dgm:cxn modelId="{5FCF7436-0B2B-4079-8778-DBF412361FF0}" srcId="{B3DDD729-B7E3-4E19-A242-40252F449DC9}" destId="{FDF171C1-6D70-4056-9169-4ADDB4B51A79}" srcOrd="0" destOrd="0" parTransId="{DE491471-67EF-40AB-AA0D-6D97FAD24635}" sibTransId="{16118AF1-53D4-46BC-A8AC-EF34F39D21A9}"/>
    <dgm:cxn modelId="{00D1290A-2140-439B-8628-9529EA5236FD}" srcId="{B3DDD729-B7E3-4E19-A242-40252F449DC9}" destId="{7D36366E-295D-43F8-B0A3-91E234B81379}" srcOrd="2" destOrd="0" parTransId="{01289486-BDF6-46B0-B18D-13613D9C1CED}" sibTransId="{26077C0C-17EE-463C-B916-F3B2180F7CB0}"/>
    <dgm:cxn modelId="{E5DF7A65-0796-4CEE-BE02-EB9BD0CB9BFE}" type="presOf" srcId="{5C522D3D-4E13-42D5-8E4F-66307C0F6A08}" destId="{DE53D4E5-DBAD-471A-B61B-256724CA6540}" srcOrd="0" destOrd="0" presId="urn:microsoft.com/office/officeart/2005/8/layout/equation1"/>
    <dgm:cxn modelId="{AC5EF00B-2A8B-41A6-B8ED-B4A63F0A7EA9}" type="presOf" srcId="{40714D46-4EA7-4C63-A4FB-1B67B94B6CB6}" destId="{555B9C6F-8E83-4E46-80FB-B9E93E62D55E}" srcOrd="0" destOrd="0" presId="urn:microsoft.com/office/officeart/2005/8/layout/equation1"/>
    <dgm:cxn modelId="{AFF463BC-7F2E-4C1C-B601-A74077039174}" srcId="{B3DDD729-B7E3-4E19-A242-40252F449DC9}" destId="{40714D46-4EA7-4C63-A4FB-1B67B94B6CB6}" srcOrd="3" destOrd="0" parTransId="{8974F173-51F3-4E73-8581-C5742C155C7A}" sibTransId="{0A914D22-D4E7-49D1-820E-3D5014C4AD47}"/>
    <dgm:cxn modelId="{1ADBF717-BDB6-41B2-977C-FF7B8D0C68F7}" type="presParOf" srcId="{DB1FC48D-B72C-4A7A-9EA3-B3AD93C3DA53}" destId="{1F23E49B-F5DC-4194-9FD8-C7C2A074AE7B}" srcOrd="0" destOrd="0" presId="urn:microsoft.com/office/officeart/2005/8/layout/equation1"/>
    <dgm:cxn modelId="{BCE2083C-62D7-4E85-9B66-8334F478EFB0}" type="presParOf" srcId="{DB1FC48D-B72C-4A7A-9EA3-B3AD93C3DA53}" destId="{2CF69B81-BBE4-4908-92AB-51C1083CC410}" srcOrd="1" destOrd="0" presId="urn:microsoft.com/office/officeart/2005/8/layout/equation1"/>
    <dgm:cxn modelId="{7C006638-E335-41A5-82BA-298600761106}" type="presParOf" srcId="{DB1FC48D-B72C-4A7A-9EA3-B3AD93C3DA53}" destId="{2DA3CE48-57AE-4A7A-BD11-DEFAF6295506}" srcOrd="2" destOrd="0" presId="urn:microsoft.com/office/officeart/2005/8/layout/equation1"/>
    <dgm:cxn modelId="{471F7870-EF25-4FBD-BE73-8061FC129648}" type="presParOf" srcId="{DB1FC48D-B72C-4A7A-9EA3-B3AD93C3DA53}" destId="{4BCE888F-B3A9-47CC-823B-996A903FBB87}" srcOrd="3" destOrd="0" presId="urn:microsoft.com/office/officeart/2005/8/layout/equation1"/>
    <dgm:cxn modelId="{AD4BF1BC-94E6-4077-BB2F-D9F88FF8D605}" type="presParOf" srcId="{DB1FC48D-B72C-4A7A-9EA3-B3AD93C3DA53}" destId="{3F572ED8-7646-4EFD-A958-D744C8FB49FA}" srcOrd="4" destOrd="0" presId="urn:microsoft.com/office/officeart/2005/8/layout/equation1"/>
    <dgm:cxn modelId="{22987099-B337-4D77-A957-9BFB949FD915}" type="presParOf" srcId="{DB1FC48D-B72C-4A7A-9EA3-B3AD93C3DA53}" destId="{411AFD8C-32D8-40E7-8C58-511C1B499AC7}" srcOrd="5" destOrd="0" presId="urn:microsoft.com/office/officeart/2005/8/layout/equation1"/>
    <dgm:cxn modelId="{29B96137-A0EF-4D0F-A7CD-1375A0833400}" type="presParOf" srcId="{DB1FC48D-B72C-4A7A-9EA3-B3AD93C3DA53}" destId="{DE53D4E5-DBAD-471A-B61B-256724CA6540}" srcOrd="6" destOrd="0" presId="urn:microsoft.com/office/officeart/2005/8/layout/equation1"/>
    <dgm:cxn modelId="{C06C4FD3-33DF-4E4A-B1D2-4EB16051FB5D}" type="presParOf" srcId="{DB1FC48D-B72C-4A7A-9EA3-B3AD93C3DA53}" destId="{FF614B6E-57BC-4682-B6B9-997EAC16E05E}" srcOrd="7" destOrd="0" presId="urn:microsoft.com/office/officeart/2005/8/layout/equation1"/>
    <dgm:cxn modelId="{596A1F8A-8CD8-4BA9-92EB-276472FD916B}" type="presParOf" srcId="{DB1FC48D-B72C-4A7A-9EA3-B3AD93C3DA53}" destId="{D527FB35-1E64-41B1-A9A8-AC8CD47CA505}" srcOrd="8" destOrd="0" presId="urn:microsoft.com/office/officeart/2005/8/layout/equation1"/>
    <dgm:cxn modelId="{3C9C6FBC-D94C-4F9C-9FB1-22B3F79FBFE0}" type="presParOf" srcId="{DB1FC48D-B72C-4A7A-9EA3-B3AD93C3DA53}" destId="{60686E89-20C0-4B20-B5BF-0D07EF756B6C}" srcOrd="9" destOrd="0" presId="urn:microsoft.com/office/officeart/2005/8/layout/equation1"/>
    <dgm:cxn modelId="{A3D0DB8A-F0F1-44F1-B1C5-C68BEC3FD6E4}" type="presParOf" srcId="{DB1FC48D-B72C-4A7A-9EA3-B3AD93C3DA53}" destId="{16CF51D2-DB01-4947-A012-87C27BFB0E4A}" srcOrd="10" destOrd="0" presId="urn:microsoft.com/office/officeart/2005/8/layout/equation1"/>
    <dgm:cxn modelId="{5FB2FB0F-066B-42A0-8269-C1D8462B7268}" type="presParOf" srcId="{DB1FC48D-B72C-4A7A-9EA3-B3AD93C3DA53}" destId="{1B945A54-B5A5-435C-9A7B-3DB3E60F5BDC}" srcOrd="11" destOrd="0" presId="urn:microsoft.com/office/officeart/2005/8/layout/equation1"/>
    <dgm:cxn modelId="{100B2044-A5EA-4455-9AB6-CFACEE3FD788}" type="presParOf" srcId="{DB1FC48D-B72C-4A7A-9EA3-B3AD93C3DA53}" destId="{555B9C6F-8E83-4E46-80FB-B9E93E62D55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3D2B13-4A4A-C047-B7DE-5B7E06991ED9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CB47306A-9977-9449-846A-0ADCB82E5AEA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</a:schemeClr>
              </a:solidFill>
            </a:rPr>
            <a:t>Residential or Home/Hospital Instruction</a:t>
          </a:r>
        </a:p>
      </dgm:t>
    </dgm:pt>
    <dgm:pt modelId="{49662426-1CD4-5441-8915-D941CEEE76FE}" type="parTrans" cxnId="{63D3ADEF-40FB-E74B-9333-EA3DD2DA1259}">
      <dgm:prSet/>
      <dgm:spPr/>
      <dgm:t>
        <a:bodyPr/>
        <a:lstStyle/>
        <a:p>
          <a:endParaRPr lang="en-US"/>
        </a:p>
      </dgm:t>
    </dgm:pt>
    <dgm:pt modelId="{055C51FF-A067-BC47-8312-827DF757F9F7}" type="sibTrans" cxnId="{63D3ADEF-40FB-E74B-9333-EA3DD2DA1259}">
      <dgm:prSet/>
      <dgm:spPr/>
      <dgm:t>
        <a:bodyPr/>
        <a:lstStyle/>
        <a:p>
          <a:endParaRPr lang="en-US"/>
        </a:p>
      </dgm:t>
    </dgm:pt>
    <dgm:pt modelId="{713CF1E3-69F5-1345-A454-294D0637527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Special Day School (Parsons, Oak Hill)</a:t>
          </a:r>
        </a:p>
      </dgm:t>
    </dgm:pt>
    <dgm:pt modelId="{62D2FF36-0C7A-8849-949D-D6B6C10DFD6C}" type="parTrans" cxnId="{B5A5F662-737B-1949-9DFB-771BDBA81553}">
      <dgm:prSet/>
      <dgm:spPr/>
      <dgm:t>
        <a:bodyPr/>
        <a:lstStyle/>
        <a:p>
          <a:endParaRPr lang="en-US"/>
        </a:p>
      </dgm:t>
    </dgm:pt>
    <dgm:pt modelId="{D8345D43-D340-6D4D-BD2C-D43FB2D7AF80}" type="sibTrans" cxnId="{B5A5F662-737B-1949-9DFB-771BDBA81553}">
      <dgm:prSet/>
      <dgm:spPr/>
      <dgm:t>
        <a:bodyPr/>
        <a:lstStyle/>
        <a:p>
          <a:endParaRPr lang="en-US"/>
        </a:p>
      </dgm:t>
    </dgm:pt>
    <dgm:pt modelId="{9AC9B5AF-18FB-B749-A930-82829B7C971B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BOCES- Separate Setting, BOCES Public Setting</a:t>
          </a:r>
        </a:p>
      </dgm:t>
    </dgm:pt>
    <dgm:pt modelId="{B3EDC4E9-553B-9E42-B177-00B5E79F5173}" type="parTrans" cxnId="{B9CB707B-B802-2946-B87A-A911BC6EA006}">
      <dgm:prSet/>
      <dgm:spPr/>
      <dgm:t>
        <a:bodyPr/>
        <a:lstStyle/>
        <a:p>
          <a:endParaRPr lang="en-US"/>
        </a:p>
      </dgm:t>
    </dgm:pt>
    <dgm:pt modelId="{FB50EDAB-D9A6-8745-B087-CE0F0AD08F4E}" type="sibTrans" cxnId="{B9CB707B-B802-2946-B87A-A911BC6EA006}">
      <dgm:prSet/>
      <dgm:spPr/>
      <dgm:t>
        <a:bodyPr/>
        <a:lstStyle/>
        <a:p>
          <a:endParaRPr lang="en-US"/>
        </a:p>
      </dgm:t>
    </dgm:pt>
    <dgm:pt modelId="{7D069A6A-9115-C449-AEBB-FD1FC12C458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Special Class (8:1:1, 12:1:1, 15:1:1)</a:t>
          </a:r>
        </a:p>
      </dgm:t>
    </dgm:pt>
    <dgm:pt modelId="{2194B330-9C2F-5840-8FEA-263756E1015A}" type="parTrans" cxnId="{622DB40F-21E0-8146-BD5F-6E8DEFF40A3A}">
      <dgm:prSet/>
      <dgm:spPr/>
      <dgm:t>
        <a:bodyPr/>
        <a:lstStyle/>
        <a:p>
          <a:endParaRPr lang="en-US"/>
        </a:p>
      </dgm:t>
    </dgm:pt>
    <dgm:pt modelId="{FCBD17BC-4096-6240-98F6-FB83B0D55956}" type="sibTrans" cxnId="{622DB40F-21E0-8146-BD5F-6E8DEFF40A3A}">
      <dgm:prSet/>
      <dgm:spPr/>
      <dgm:t>
        <a:bodyPr/>
        <a:lstStyle/>
        <a:p>
          <a:endParaRPr lang="en-US"/>
        </a:p>
      </dgm:t>
    </dgm:pt>
    <dgm:pt modelId="{DC2242B0-C981-9843-ABC6-FC3D34CE20D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Regular Classroom with Special Education Services (Integrated Co-Teaching)</a:t>
          </a:r>
        </a:p>
      </dgm:t>
    </dgm:pt>
    <dgm:pt modelId="{71C2C622-FB0C-2E4B-967F-3E9C6B186641}" type="parTrans" cxnId="{F75FB61D-0D6B-AB40-A1C7-DF0285199044}">
      <dgm:prSet/>
      <dgm:spPr/>
      <dgm:t>
        <a:bodyPr/>
        <a:lstStyle/>
        <a:p>
          <a:endParaRPr lang="en-US"/>
        </a:p>
      </dgm:t>
    </dgm:pt>
    <dgm:pt modelId="{70190F36-1D7C-3F48-B7BC-E2BDBD2D5415}" type="sibTrans" cxnId="{F75FB61D-0D6B-AB40-A1C7-DF0285199044}">
      <dgm:prSet/>
      <dgm:spPr/>
      <dgm:t>
        <a:bodyPr/>
        <a:lstStyle/>
        <a:p>
          <a:endParaRPr lang="en-US"/>
        </a:p>
      </dgm:t>
    </dgm:pt>
    <dgm:pt modelId="{252BC2D0-86F9-7145-B7D4-8A7508F0B593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Regular Classroom with Special education Resource Room</a:t>
          </a:r>
        </a:p>
      </dgm:t>
    </dgm:pt>
    <dgm:pt modelId="{A35872AF-0B33-7E45-86FE-5EDF6482A869}" type="parTrans" cxnId="{FE7C3E7E-9204-FD4E-BBA6-1E806FC5A9D6}">
      <dgm:prSet/>
      <dgm:spPr/>
      <dgm:t>
        <a:bodyPr/>
        <a:lstStyle/>
        <a:p>
          <a:endParaRPr lang="en-US"/>
        </a:p>
      </dgm:t>
    </dgm:pt>
    <dgm:pt modelId="{E6B6520E-61F5-BF46-B4D8-C00615BCBD94}" type="sibTrans" cxnId="{FE7C3E7E-9204-FD4E-BBA6-1E806FC5A9D6}">
      <dgm:prSet/>
      <dgm:spPr/>
      <dgm:t>
        <a:bodyPr/>
        <a:lstStyle/>
        <a:p>
          <a:endParaRPr lang="en-US"/>
        </a:p>
      </dgm:t>
    </dgm:pt>
    <dgm:pt modelId="{A15E8A0C-93CB-A54B-ABF1-080A4387774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Regular Classroom with Special Education Services ( Related Services and/or Consultant Teacher)</a:t>
          </a:r>
        </a:p>
      </dgm:t>
    </dgm:pt>
    <dgm:pt modelId="{059EDFC4-29F2-524F-A753-E93F4071332E}" type="parTrans" cxnId="{F27F3A8F-5525-4A4A-BB45-5A2778AAC7FA}">
      <dgm:prSet/>
      <dgm:spPr/>
      <dgm:t>
        <a:bodyPr/>
        <a:lstStyle/>
        <a:p>
          <a:endParaRPr lang="en-US"/>
        </a:p>
      </dgm:t>
    </dgm:pt>
    <dgm:pt modelId="{86DDDBB1-9A9A-384B-84C4-8DE1651FDC88}" type="sibTrans" cxnId="{F27F3A8F-5525-4A4A-BB45-5A2778AAC7FA}">
      <dgm:prSet/>
      <dgm:spPr/>
      <dgm:t>
        <a:bodyPr/>
        <a:lstStyle/>
        <a:p>
          <a:endParaRPr lang="en-US"/>
        </a:p>
      </dgm:t>
    </dgm:pt>
    <dgm:pt modelId="{8E95EFF4-1F2D-2E45-B38D-333402D40DC9}" type="pres">
      <dgm:prSet presAssocID="{7A3D2B13-4A4A-C047-B7DE-5B7E06991ED9}" presName="Name0" presStyleCnt="0">
        <dgm:presLayoutVars>
          <dgm:dir/>
          <dgm:animLvl val="lvl"/>
          <dgm:resizeHandles val="exact"/>
        </dgm:presLayoutVars>
      </dgm:prSet>
      <dgm:spPr/>
    </dgm:pt>
    <dgm:pt modelId="{DD1E6D8A-7945-E041-8B3A-A84247399314}" type="pres">
      <dgm:prSet presAssocID="{CB47306A-9977-9449-846A-0ADCB82E5AEA}" presName="Name8" presStyleCnt="0"/>
      <dgm:spPr/>
    </dgm:pt>
    <dgm:pt modelId="{18E94FC0-885B-8047-9952-687FF77E2878}" type="pres">
      <dgm:prSet presAssocID="{CB47306A-9977-9449-846A-0ADCB82E5AEA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73C35-0B43-DA4E-8990-FFFD92C916A7}" type="pres">
      <dgm:prSet presAssocID="{CB47306A-9977-9449-846A-0ADCB82E5A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A9AA4-8039-8647-A88B-125269B5E091}" type="pres">
      <dgm:prSet presAssocID="{713CF1E3-69F5-1345-A454-294D06375270}" presName="Name8" presStyleCnt="0"/>
      <dgm:spPr/>
    </dgm:pt>
    <dgm:pt modelId="{F7A4C283-10B6-1743-ACAF-A1D1C45A3D70}" type="pres">
      <dgm:prSet presAssocID="{713CF1E3-69F5-1345-A454-294D06375270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CFD8-BD56-5945-B34F-B28A4354178F}" type="pres">
      <dgm:prSet presAssocID="{713CF1E3-69F5-1345-A454-294D063752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833F2-244C-8A48-80BF-61EE33878A45}" type="pres">
      <dgm:prSet presAssocID="{9AC9B5AF-18FB-B749-A930-82829B7C971B}" presName="Name8" presStyleCnt="0"/>
      <dgm:spPr/>
    </dgm:pt>
    <dgm:pt modelId="{3A3396A9-396D-1E48-893E-309A1F1FF4DD}" type="pres">
      <dgm:prSet presAssocID="{9AC9B5AF-18FB-B749-A930-82829B7C971B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0A89-5EE8-0148-851F-EF095B6834A3}" type="pres">
      <dgm:prSet presAssocID="{9AC9B5AF-18FB-B749-A930-82829B7C9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3E314-FA75-4841-82B6-7AEF5A1F6C43}" type="pres">
      <dgm:prSet presAssocID="{7D069A6A-9115-C449-AEBB-FD1FC12C4589}" presName="Name8" presStyleCnt="0"/>
      <dgm:spPr/>
    </dgm:pt>
    <dgm:pt modelId="{12148FD2-7D7F-0C4E-9437-BBC2DE2889DC}" type="pres">
      <dgm:prSet presAssocID="{7D069A6A-9115-C449-AEBB-FD1FC12C458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49ED8-5F47-1F41-817A-681C0A8BD3DC}" type="pres">
      <dgm:prSet presAssocID="{7D069A6A-9115-C449-AEBB-FD1FC12C45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E12F2-365C-FD4A-9D37-CDD9C2A2461F}" type="pres">
      <dgm:prSet presAssocID="{DC2242B0-C981-9843-ABC6-FC3D34CE20D9}" presName="Name8" presStyleCnt="0"/>
      <dgm:spPr/>
    </dgm:pt>
    <dgm:pt modelId="{665A82B1-EB5E-7346-ABE9-3C415B7DCCEB}" type="pres">
      <dgm:prSet presAssocID="{DC2242B0-C981-9843-ABC6-FC3D34CE20D9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DD27D-3EA8-9746-B938-27B118DEFFBF}" type="pres">
      <dgm:prSet presAssocID="{DC2242B0-C981-9843-ABC6-FC3D34CE20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83C2C-EB02-1F4F-983B-6B6FFB99C1C8}" type="pres">
      <dgm:prSet presAssocID="{252BC2D0-86F9-7145-B7D4-8A7508F0B593}" presName="Name8" presStyleCnt="0"/>
      <dgm:spPr/>
    </dgm:pt>
    <dgm:pt modelId="{C07B55EE-275D-BE4D-AFFF-84B03F354427}" type="pres">
      <dgm:prSet presAssocID="{252BC2D0-86F9-7145-B7D4-8A7508F0B593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5590B-E704-8B45-86FA-B994FBC06D9A}" type="pres">
      <dgm:prSet presAssocID="{252BC2D0-86F9-7145-B7D4-8A7508F0B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82BB0-8977-844D-BC43-4D399B7679AB}" type="pres">
      <dgm:prSet presAssocID="{A15E8A0C-93CB-A54B-ABF1-080A4387774C}" presName="Name8" presStyleCnt="0"/>
      <dgm:spPr/>
    </dgm:pt>
    <dgm:pt modelId="{920E8C3C-B6BC-0A40-9292-9E82ABD3EFBF}" type="pres">
      <dgm:prSet presAssocID="{A15E8A0C-93CB-A54B-ABF1-080A4387774C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BAE11-6C07-764B-8D48-40B8F9FDE0F4}" type="pres">
      <dgm:prSet presAssocID="{A15E8A0C-93CB-A54B-ABF1-080A438777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FB61D-0D6B-AB40-A1C7-DF0285199044}" srcId="{7A3D2B13-4A4A-C047-B7DE-5B7E06991ED9}" destId="{DC2242B0-C981-9843-ABC6-FC3D34CE20D9}" srcOrd="4" destOrd="0" parTransId="{71C2C622-FB0C-2E4B-967F-3E9C6B186641}" sibTransId="{70190F36-1D7C-3F48-B7BC-E2BDBD2D5415}"/>
    <dgm:cxn modelId="{B9CB707B-B802-2946-B87A-A911BC6EA006}" srcId="{7A3D2B13-4A4A-C047-B7DE-5B7E06991ED9}" destId="{9AC9B5AF-18FB-B749-A930-82829B7C971B}" srcOrd="2" destOrd="0" parTransId="{B3EDC4E9-553B-9E42-B177-00B5E79F5173}" sibTransId="{FB50EDAB-D9A6-8745-B087-CE0F0AD08F4E}"/>
    <dgm:cxn modelId="{57844B73-3FD2-7B49-A8C1-91ABF9DBDBCF}" type="presOf" srcId="{A15E8A0C-93CB-A54B-ABF1-080A4387774C}" destId="{0E7BAE11-6C07-764B-8D48-40B8F9FDE0F4}" srcOrd="1" destOrd="0" presId="urn:microsoft.com/office/officeart/2005/8/layout/pyramid1"/>
    <dgm:cxn modelId="{FE7C3E7E-9204-FD4E-BBA6-1E806FC5A9D6}" srcId="{7A3D2B13-4A4A-C047-B7DE-5B7E06991ED9}" destId="{252BC2D0-86F9-7145-B7D4-8A7508F0B593}" srcOrd="5" destOrd="0" parTransId="{A35872AF-0B33-7E45-86FE-5EDF6482A869}" sibTransId="{E6B6520E-61F5-BF46-B4D8-C00615BCBD94}"/>
    <dgm:cxn modelId="{4DBCB979-7B5C-584A-9B78-17D9DF173A23}" type="presOf" srcId="{CB47306A-9977-9449-846A-0ADCB82E5AEA}" destId="{18E94FC0-885B-8047-9952-687FF77E2878}" srcOrd="0" destOrd="0" presId="urn:microsoft.com/office/officeart/2005/8/layout/pyramid1"/>
    <dgm:cxn modelId="{B1D52A94-5587-7E43-9EEB-DF061D1C2CB9}" type="presOf" srcId="{9AC9B5AF-18FB-B749-A930-82829B7C971B}" destId="{772B0A89-5EE8-0148-851F-EF095B6834A3}" srcOrd="1" destOrd="0" presId="urn:microsoft.com/office/officeart/2005/8/layout/pyramid1"/>
    <dgm:cxn modelId="{3E687723-FF05-9240-B7DA-00C6A4D626E8}" type="presOf" srcId="{CB47306A-9977-9449-846A-0ADCB82E5AEA}" destId="{77673C35-0B43-DA4E-8990-FFFD92C916A7}" srcOrd="1" destOrd="0" presId="urn:microsoft.com/office/officeart/2005/8/layout/pyramid1"/>
    <dgm:cxn modelId="{F27F3A8F-5525-4A4A-BB45-5A2778AAC7FA}" srcId="{7A3D2B13-4A4A-C047-B7DE-5B7E06991ED9}" destId="{A15E8A0C-93CB-A54B-ABF1-080A4387774C}" srcOrd="6" destOrd="0" parTransId="{059EDFC4-29F2-524F-A753-E93F4071332E}" sibTransId="{86DDDBB1-9A9A-384B-84C4-8DE1651FDC88}"/>
    <dgm:cxn modelId="{B3C5D3E1-81D9-CC45-88E1-68E34F1497B4}" type="presOf" srcId="{DC2242B0-C981-9843-ABC6-FC3D34CE20D9}" destId="{D74DD27D-3EA8-9746-B938-27B118DEFFBF}" srcOrd="1" destOrd="0" presId="urn:microsoft.com/office/officeart/2005/8/layout/pyramid1"/>
    <dgm:cxn modelId="{B5A5F662-737B-1949-9DFB-771BDBA81553}" srcId="{7A3D2B13-4A4A-C047-B7DE-5B7E06991ED9}" destId="{713CF1E3-69F5-1345-A454-294D06375270}" srcOrd="1" destOrd="0" parTransId="{62D2FF36-0C7A-8849-949D-D6B6C10DFD6C}" sibTransId="{D8345D43-D340-6D4D-BD2C-D43FB2D7AF80}"/>
    <dgm:cxn modelId="{626D011D-FE72-A447-A14B-35CEE2AAF358}" type="presOf" srcId="{A15E8A0C-93CB-A54B-ABF1-080A4387774C}" destId="{920E8C3C-B6BC-0A40-9292-9E82ABD3EFBF}" srcOrd="0" destOrd="0" presId="urn:microsoft.com/office/officeart/2005/8/layout/pyramid1"/>
    <dgm:cxn modelId="{083DCCFC-25A7-DE48-99DC-5C13376B4466}" type="presOf" srcId="{252BC2D0-86F9-7145-B7D4-8A7508F0B593}" destId="{C07B55EE-275D-BE4D-AFFF-84B03F354427}" srcOrd="0" destOrd="0" presId="urn:microsoft.com/office/officeart/2005/8/layout/pyramid1"/>
    <dgm:cxn modelId="{43A38AB9-13ED-D342-A01A-154EE42EEAD8}" type="presOf" srcId="{7D069A6A-9115-C449-AEBB-FD1FC12C4589}" destId="{12148FD2-7D7F-0C4E-9437-BBC2DE2889DC}" srcOrd="0" destOrd="0" presId="urn:microsoft.com/office/officeart/2005/8/layout/pyramid1"/>
    <dgm:cxn modelId="{677260F3-4CF2-D348-8C3D-294F2D11C91F}" type="presOf" srcId="{7D069A6A-9115-C449-AEBB-FD1FC12C4589}" destId="{1CD49ED8-5F47-1F41-817A-681C0A8BD3DC}" srcOrd="1" destOrd="0" presId="urn:microsoft.com/office/officeart/2005/8/layout/pyramid1"/>
    <dgm:cxn modelId="{2527C2D3-A61D-BD45-99B6-FCFFA9E51301}" type="presOf" srcId="{9AC9B5AF-18FB-B749-A930-82829B7C971B}" destId="{3A3396A9-396D-1E48-893E-309A1F1FF4DD}" srcOrd="0" destOrd="0" presId="urn:microsoft.com/office/officeart/2005/8/layout/pyramid1"/>
    <dgm:cxn modelId="{4247BDDB-A21D-2740-85EC-F06566C507C8}" type="presOf" srcId="{713CF1E3-69F5-1345-A454-294D06375270}" destId="{F7A4C283-10B6-1743-ACAF-A1D1C45A3D70}" srcOrd="0" destOrd="0" presId="urn:microsoft.com/office/officeart/2005/8/layout/pyramid1"/>
    <dgm:cxn modelId="{B06DA1F7-9911-7146-AD55-C37517594AF7}" type="presOf" srcId="{713CF1E3-69F5-1345-A454-294D06375270}" destId="{F6CACFD8-BD56-5945-B34F-B28A4354178F}" srcOrd="1" destOrd="0" presId="urn:microsoft.com/office/officeart/2005/8/layout/pyramid1"/>
    <dgm:cxn modelId="{88ABC45F-9E67-EB4F-940B-A432F00AC5F8}" type="presOf" srcId="{252BC2D0-86F9-7145-B7D4-8A7508F0B593}" destId="{8AA5590B-E704-8B45-86FA-B994FBC06D9A}" srcOrd="1" destOrd="0" presId="urn:microsoft.com/office/officeart/2005/8/layout/pyramid1"/>
    <dgm:cxn modelId="{63D3ADEF-40FB-E74B-9333-EA3DD2DA1259}" srcId="{7A3D2B13-4A4A-C047-B7DE-5B7E06991ED9}" destId="{CB47306A-9977-9449-846A-0ADCB82E5AEA}" srcOrd="0" destOrd="0" parTransId="{49662426-1CD4-5441-8915-D941CEEE76FE}" sibTransId="{055C51FF-A067-BC47-8312-827DF757F9F7}"/>
    <dgm:cxn modelId="{2546E018-167F-9D4C-A4AF-C9B5FDD26159}" type="presOf" srcId="{DC2242B0-C981-9843-ABC6-FC3D34CE20D9}" destId="{665A82B1-EB5E-7346-ABE9-3C415B7DCCEB}" srcOrd="0" destOrd="0" presId="urn:microsoft.com/office/officeart/2005/8/layout/pyramid1"/>
    <dgm:cxn modelId="{31AF1B54-9C87-9F41-A30E-B371AB81094F}" type="presOf" srcId="{7A3D2B13-4A4A-C047-B7DE-5B7E06991ED9}" destId="{8E95EFF4-1F2D-2E45-B38D-333402D40DC9}" srcOrd="0" destOrd="0" presId="urn:microsoft.com/office/officeart/2005/8/layout/pyramid1"/>
    <dgm:cxn modelId="{622DB40F-21E0-8146-BD5F-6E8DEFF40A3A}" srcId="{7A3D2B13-4A4A-C047-B7DE-5B7E06991ED9}" destId="{7D069A6A-9115-C449-AEBB-FD1FC12C4589}" srcOrd="3" destOrd="0" parTransId="{2194B330-9C2F-5840-8FEA-263756E1015A}" sibTransId="{FCBD17BC-4096-6240-98F6-FB83B0D55956}"/>
    <dgm:cxn modelId="{06757B36-7916-CF4D-9862-7BAF21086D0D}" type="presParOf" srcId="{8E95EFF4-1F2D-2E45-B38D-333402D40DC9}" destId="{DD1E6D8A-7945-E041-8B3A-A84247399314}" srcOrd="0" destOrd="0" presId="urn:microsoft.com/office/officeart/2005/8/layout/pyramid1"/>
    <dgm:cxn modelId="{3DA899CC-BD3B-9241-BB2C-2DD7A4BCAD0F}" type="presParOf" srcId="{DD1E6D8A-7945-E041-8B3A-A84247399314}" destId="{18E94FC0-885B-8047-9952-687FF77E2878}" srcOrd="0" destOrd="0" presId="urn:microsoft.com/office/officeart/2005/8/layout/pyramid1"/>
    <dgm:cxn modelId="{7951B3F8-307D-6A4B-906D-74CEF5BD7D20}" type="presParOf" srcId="{DD1E6D8A-7945-E041-8B3A-A84247399314}" destId="{77673C35-0B43-DA4E-8990-FFFD92C916A7}" srcOrd="1" destOrd="0" presId="urn:microsoft.com/office/officeart/2005/8/layout/pyramid1"/>
    <dgm:cxn modelId="{3F18DAB0-4CCB-A94D-B06C-0D5C60AADA10}" type="presParOf" srcId="{8E95EFF4-1F2D-2E45-B38D-333402D40DC9}" destId="{C3CA9AA4-8039-8647-A88B-125269B5E091}" srcOrd="1" destOrd="0" presId="urn:microsoft.com/office/officeart/2005/8/layout/pyramid1"/>
    <dgm:cxn modelId="{A779F3BD-5A41-DB49-8FF0-3B2903249052}" type="presParOf" srcId="{C3CA9AA4-8039-8647-A88B-125269B5E091}" destId="{F7A4C283-10B6-1743-ACAF-A1D1C45A3D70}" srcOrd="0" destOrd="0" presId="urn:microsoft.com/office/officeart/2005/8/layout/pyramid1"/>
    <dgm:cxn modelId="{91C3ACFC-61BA-BA48-83C8-47E93D9D7ABD}" type="presParOf" srcId="{C3CA9AA4-8039-8647-A88B-125269B5E091}" destId="{F6CACFD8-BD56-5945-B34F-B28A4354178F}" srcOrd="1" destOrd="0" presId="urn:microsoft.com/office/officeart/2005/8/layout/pyramid1"/>
    <dgm:cxn modelId="{8BEE36A4-1579-6D49-B783-674F30C4DB9E}" type="presParOf" srcId="{8E95EFF4-1F2D-2E45-B38D-333402D40DC9}" destId="{0C9833F2-244C-8A48-80BF-61EE33878A45}" srcOrd="2" destOrd="0" presId="urn:microsoft.com/office/officeart/2005/8/layout/pyramid1"/>
    <dgm:cxn modelId="{60D54217-14D2-6F43-A3BE-3068554C9C55}" type="presParOf" srcId="{0C9833F2-244C-8A48-80BF-61EE33878A45}" destId="{3A3396A9-396D-1E48-893E-309A1F1FF4DD}" srcOrd="0" destOrd="0" presId="urn:microsoft.com/office/officeart/2005/8/layout/pyramid1"/>
    <dgm:cxn modelId="{F639B823-D77D-CD42-91C5-A9410D4435F3}" type="presParOf" srcId="{0C9833F2-244C-8A48-80BF-61EE33878A45}" destId="{772B0A89-5EE8-0148-851F-EF095B6834A3}" srcOrd="1" destOrd="0" presId="urn:microsoft.com/office/officeart/2005/8/layout/pyramid1"/>
    <dgm:cxn modelId="{BCD8E8C5-127C-AF42-AB17-21825E3ADC61}" type="presParOf" srcId="{8E95EFF4-1F2D-2E45-B38D-333402D40DC9}" destId="{4EB3E314-FA75-4841-82B6-7AEF5A1F6C43}" srcOrd="3" destOrd="0" presId="urn:microsoft.com/office/officeart/2005/8/layout/pyramid1"/>
    <dgm:cxn modelId="{13864A76-0668-6C4B-8F3D-7532C1C27F3E}" type="presParOf" srcId="{4EB3E314-FA75-4841-82B6-7AEF5A1F6C43}" destId="{12148FD2-7D7F-0C4E-9437-BBC2DE2889DC}" srcOrd="0" destOrd="0" presId="urn:microsoft.com/office/officeart/2005/8/layout/pyramid1"/>
    <dgm:cxn modelId="{899AA3E2-FAFB-CB43-864D-12979F31D4F5}" type="presParOf" srcId="{4EB3E314-FA75-4841-82B6-7AEF5A1F6C43}" destId="{1CD49ED8-5F47-1F41-817A-681C0A8BD3DC}" srcOrd="1" destOrd="0" presId="urn:microsoft.com/office/officeart/2005/8/layout/pyramid1"/>
    <dgm:cxn modelId="{F5DD1D77-DB97-B448-976C-8A79610B92B7}" type="presParOf" srcId="{8E95EFF4-1F2D-2E45-B38D-333402D40DC9}" destId="{538E12F2-365C-FD4A-9D37-CDD9C2A2461F}" srcOrd="4" destOrd="0" presId="urn:microsoft.com/office/officeart/2005/8/layout/pyramid1"/>
    <dgm:cxn modelId="{120CB50D-2FCF-924A-B1E9-49505102B87A}" type="presParOf" srcId="{538E12F2-365C-FD4A-9D37-CDD9C2A2461F}" destId="{665A82B1-EB5E-7346-ABE9-3C415B7DCCEB}" srcOrd="0" destOrd="0" presId="urn:microsoft.com/office/officeart/2005/8/layout/pyramid1"/>
    <dgm:cxn modelId="{AAD2AD81-1CFE-8E4D-ACC7-005EFCE9E372}" type="presParOf" srcId="{538E12F2-365C-FD4A-9D37-CDD9C2A2461F}" destId="{D74DD27D-3EA8-9746-B938-27B118DEFFBF}" srcOrd="1" destOrd="0" presId="urn:microsoft.com/office/officeart/2005/8/layout/pyramid1"/>
    <dgm:cxn modelId="{75F3578A-8967-8844-B13B-CCB5FE622445}" type="presParOf" srcId="{8E95EFF4-1F2D-2E45-B38D-333402D40DC9}" destId="{F3683C2C-EB02-1F4F-983B-6B6FFB99C1C8}" srcOrd="5" destOrd="0" presId="urn:microsoft.com/office/officeart/2005/8/layout/pyramid1"/>
    <dgm:cxn modelId="{EE6B6E02-B371-7341-BAF6-D1D52CE5D480}" type="presParOf" srcId="{F3683C2C-EB02-1F4F-983B-6B6FFB99C1C8}" destId="{C07B55EE-275D-BE4D-AFFF-84B03F354427}" srcOrd="0" destOrd="0" presId="urn:microsoft.com/office/officeart/2005/8/layout/pyramid1"/>
    <dgm:cxn modelId="{CC679C4C-ADE0-834C-823F-8B06D96D2675}" type="presParOf" srcId="{F3683C2C-EB02-1F4F-983B-6B6FFB99C1C8}" destId="{8AA5590B-E704-8B45-86FA-B994FBC06D9A}" srcOrd="1" destOrd="0" presId="urn:microsoft.com/office/officeart/2005/8/layout/pyramid1"/>
    <dgm:cxn modelId="{AA8F14B1-663B-6D4A-BEA1-448D99A3B13A}" type="presParOf" srcId="{8E95EFF4-1F2D-2E45-B38D-333402D40DC9}" destId="{C9F82BB0-8977-844D-BC43-4D399B7679AB}" srcOrd="6" destOrd="0" presId="urn:microsoft.com/office/officeart/2005/8/layout/pyramid1"/>
    <dgm:cxn modelId="{5FBCC86C-E9E1-DD4F-8870-FE99F5A1DE1C}" type="presParOf" srcId="{C9F82BB0-8977-844D-BC43-4D399B7679AB}" destId="{920E8C3C-B6BC-0A40-9292-9E82ABD3EFBF}" srcOrd="0" destOrd="0" presId="urn:microsoft.com/office/officeart/2005/8/layout/pyramid1"/>
    <dgm:cxn modelId="{1F481090-5464-5344-A8F9-A6DFECE51BBA}" type="presParOf" srcId="{C9F82BB0-8977-844D-BC43-4D399B7679AB}" destId="{0E7BAE11-6C07-764B-8D48-40B8F9FDE0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E4029-5E66-6F4E-A16B-B13B8452C04A}">
      <dsp:nvSpPr>
        <dsp:cNvPr id="0" name=""/>
        <dsp:cNvSpPr/>
      </dsp:nvSpPr>
      <dsp:spPr>
        <a:xfrm>
          <a:off x="2776219" y="955201"/>
          <a:ext cx="60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651" y="4572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3613" y="997735"/>
        <a:ext cx="31862" cy="6372"/>
      </dsp:txXfrm>
    </dsp:sp>
    <dsp:sp modelId="{2D44D430-8D7C-1541-A7A7-166AA375B650}">
      <dsp:nvSpPr>
        <dsp:cNvPr id="0" name=""/>
        <dsp:cNvSpPr/>
      </dsp:nvSpPr>
      <dsp:spPr>
        <a:xfrm>
          <a:off x="7360" y="169723"/>
          <a:ext cx="2770658" cy="1662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Early Intervention (EI) Ages Birth - 3</a:t>
          </a:r>
        </a:p>
      </dsp:txBody>
      <dsp:txXfrm>
        <a:off x="7360" y="169723"/>
        <a:ext cx="2770658" cy="1662395"/>
      </dsp:txXfrm>
    </dsp:sp>
    <dsp:sp modelId="{6928DF46-9B0B-2745-8FC2-446F48759C4F}">
      <dsp:nvSpPr>
        <dsp:cNvPr id="0" name=""/>
        <dsp:cNvSpPr/>
      </dsp:nvSpPr>
      <dsp:spPr>
        <a:xfrm>
          <a:off x="6184129" y="955201"/>
          <a:ext cx="60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651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1523" y="997735"/>
        <a:ext cx="31862" cy="6372"/>
      </dsp:txXfrm>
    </dsp:sp>
    <dsp:sp modelId="{8497F827-61F8-7045-B316-61A0C503694E}">
      <dsp:nvSpPr>
        <dsp:cNvPr id="0" name=""/>
        <dsp:cNvSpPr/>
      </dsp:nvSpPr>
      <dsp:spPr>
        <a:xfrm>
          <a:off x="3415270" y="169723"/>
          <a:ext cx="2770658" cy="1662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Transition to CPSE</a:t>
          </a:r>
        </a:p>
      </dsp:txBody>
      <dsp:txXfrm>
        <a:off x="3415270" y="169723"/>
        <a:ext cx="2770658" cy="1662395"/>
      </dsp:txXfrm>
    </dsp:sp>
    <dsp:sp modelId="{1FD8B900-57D1-F54B-AC50-F1D19C713E89}">
      <dsp:nvSpPr>
        <dsp:cNvPr id="0" name=""/>
        <dsp:cNvSpPr/>
      </dsp:nvSpPr>
      <dsp:spPr>
        <a:xfrm>
          <a:off x="1392689" y="1830319"/>
          <a:ext cx="6815820" cy="606651"/>
        </a:xfrm>
        <a:custGeom>
          <a:avLst/>
          <a:gdLst/>
          <a:ahLst/>
          <a:cxnLst/>
          <a:rect l="0" t="0" r="0" b="0"/>
          <a:pathLst>
            <a:path>
              <a:moveTo>
                <a:pt x="6815820" y="0"/>
              </a:moveTo>
              <a:lnTo>
                <a:pt x="6815820" y="320425"/>
              </a:lnTo>
              <a:lnTo>
                <a:pt x="0" y="320425"/>
              </a:lnTo>
              <a:lnTo>
                <a:pt x="0" y="606651"/>
              </a:lnTo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29461" y="2130458"/>
        <a:ext cx="342277" cy="6372"/>
      </dsp:txXfrm>
    </dsp:sp>
    <dsp:sp modelId="{149C0285-8AF0-5445-AD81-BD8ED79A9432}">
      <dsp:nvSpPr>
        <dsp:cNvPr id="0" name=""/>
        <dsp:cNvSpPr/>
      </dsp:nvSpPr>
      <dsp:spPr>
        <a:xfrm>
          <a:off x="6823180" y="169723"/>
          <a:ext cx="2770658" cy="1662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Committee on Preschool Special Education (CPSE) Ages 3-5 </a:t>
          </a:r>
        </a:p>
      </dsp:txBody>
      <dsp:txXfrm>
        <a:off x="6823180" y="169723"/>
        <a:ext cx="2770658" cy="1662395"/>
      </dsp:txXfrm>
    </dsp:sp>
    <dsp:sp modelId="{513D95E2-30E7-A34C-9A8D-5D995BC7108D}">
      <dsp:nvSpPr>
        <dsp:cNvPr id="0" name=""/>
        <dsp:cNvSpPr/>
      </dsp:nvSpPr>
      <dsp:spPr>
        <a:xfrm>
          <a:off x="2776219" y="3254848"/>
          <a:ext cx="60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651" y="4572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3613" y="3297382"/>
        <a:ext cx="31862" cy="6372"/>
      </dsp:txXfrm>
    </dsp:sp>
    <dsp:sp modelId="{BFF54DF5-2C1F-BA43-8A9D-D82E4A975225}">
      <dsp:nvSpPr>
        <dsp:cNvPr id="0" name=""/>
        <dsp:cNvSpPr/>
      </dsp:nvSpPr>
      <dsp:spPr>
        <a:xfrm>
          <a:off x="7360" y="2469370"/>
          <a:ext cx="2770658" cy="16623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Committee on Special Education (CSE) Ages 5-21 </a:t>
          </a:r>
        </a:p>
      </dsp:txBody>
      <dsp:txXfrm>
        <a:off x="7360" y="2469370"/>
        <a:ext cx="2770658" cy="1662395"/>
      </dsp:txXfrm>
    </dsp:sp>
    <dsp:sp modelId="{2F526E05-1B88-41A3-A80A-003669628362}">
      <dsp:nvSpPr>
        <dsp:cNvPr id="0" name=""/>
        <dsp:cNvSpPr/>
      </dsp:nvSpPr>
      <dsp:spPr>
        <a:xfrm>
          <a:off x="6184129" y="3254848"/>
          <a:ext cx="606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651" y="45720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71523" y="3297382"/>
        <a:ext cx="31862" cy="6372"/>
      </dsp:txXfrm>
    </dsp:sp>
    <dsp:sp modelId="{4BFCD681-435B-AC44-A8A6-A8608EC530ED}">
      <dsp:nvSpPr>
        <dsp:cNvPr id="0" name=""/>
        <dsp:cNvSpPr/>
      </dsp:nvSpPr>
      <dsp:spPr>
        <a:xfrm>
          <a:off x="3415270" y="2469370"/>
          <a:ext cx="2770658" cy="16623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Section 504 Rehabilitation Act Ages 5-21 </a:t>
          </a:r>
        </a:p>
      </dsp:txBody>
      <dsp:txXfrm>
        <a:off x="3415270" y="2469370"/>
        <a:ext cx="2770658" cy="1662395"/>
      </dsp:txXfrm>
    </dsp:sp>
    <dsp:sp modelId="{B19539AF-59D4-4659-815D-7C9039552A4E}">
      <dsp:nvSpPr>
        <dsp:cNvPr id="0" name=""/>
        <dsp:cNvSpPr/>
      </dsp:nvSpPr>
      <dsp:spPr>
        <a:xfrm>
          <a:off x="6823180" y="2469370"/>
          <a:ext cx="2770658" cy="1662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Support of Transition services post High School</a:t>
          </a:r>
          <a:endParaRPr lang="en-US" sz="2500" kern="1200" dirty="0"/>
        </a:p>
      </dsp:txBody>
      <dsp:txXfrm>
        <a:off x="6823180" y="2469370"/>
        <a:ext cx="2770658" cy="1662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567C2-AE81-48D4-8247-F5D9C75A216F}">
      <dsp:nvSpPr>
        <dsp:cNvPr id="0" name=""/>
        <dsp:cNvSpPr/>
      </dsp:nvSpPr>
      <dsp:spPr>
        <a:xfrm>
          <a:off x="695807" y="863143"/>
          <a:ext cx="1303622" cy="8695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5</a:t>
          </a:r>
          <a:endParaRPr lang="en-US" sz="3200" kern="1200" dirty="0"/>
        </a:p>
      </dsp:txBody>
      <dsp:txXfrm>
        <a:off x="904387" y="863143"/>
        <a:ext cx="1095042" cy="869516"/>
      </dsp:txXfrm>
    </dsp:sp>
    <dsp:sp modelId="{FAC7365E-C697-4774-B8A8-DF1B36E94C89}">
      <dsp:nvSpPr>
        <dsp:cNvPr id="0" name=""/>
        <dsp:cNvSpPr/>
      </dsp:nvSpPr>
      <dsp:spPr>
        <a:xfrm>
          <a:off x="542" y="515510"/>
          <a:ext cx="869081" cy="8690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CPSE</a:t>
          </a:r>
          <a:endParaRPr lang="en-US" sz="2100" kern="1200" dirty="0"/>
        </a:p>
      </dsp:txBody>
      <dsp:txXfrm>
        <a:off x="127816" y="642784"/>
        <a:ext cx="614533" cy="614533"/>
      </dsp:txXfrm>
    </dsp:sp>
    <dsp:sp modelId="{D0381D42-74B3-4FB4-A844-352D8FD4DDA9}">
      <dsp:nvSpPr>
        <dsp:cNvPr id="0" name=""/>
        <dsp:cNvSpPr/>
      </dsp:nvSpPr>
      <dsp:spPr>
        <a:xfrm>
          <a:off x="2868511" y="863143"/>
          <a:ext cx="1303622" cy="8695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65 In District Students</a:t>
          </a:r>
          <a:endParaRPr lang="en-US" sz="1600" kern="1200" dirty="0"/>
        </a:p>
      </dsp:txBody>
      <dsp:txXfrm>
        <a:off x="3077091" y="863143"/>
        <a:ext cx="1095042" cy="869516"/>
      </dsp:txXfrm>
    </dsp:sp>
    <dsp:sp modelId="{F99342C5-6C52-47E5-9818-232169C3DB0A}">
      <dsp:nvSpPr>
        <dsp:cNvPr id="0" name=""/>
        <dsp:cNvSpPr/>
      </dsp:nvSpPr>
      <dsp:spPr>
        <a:xfrm>
          <a:off x="2868511" y="1732659"/>
          <a:ext cx="1303622" cy="86951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 Out of District Students</a:t>
          </a:r>
          <a:endParaRPr lang="en-US" sz="1600" kern="1200" dirty="0"/>
        </a:p>
      </dsp:txBody>
      <dsp:txXfrm>
        <a:off x="3077091" y="1732659"/>
        <a:ext cx="1095042" cy="869516"/>
      </dsp:txXfrm>
    </dsp:sp>
    <dsp:sp modelId="{B69C6EA2-4F90-4B66-8760-945ED0EF3D02}">
      <dsp:nvSpPr>
        <dsp:cNvPr id="0" name=""/>
        <dsp:cNvSpPr/>
      </dsp:nvSpPr>
      <dsp:spPr>
        <a:xfrm>
          <a:off x="2173246" y="515510"/>
          <a:ext cx="869081" cy="8690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CSE</a:t>
          </a:r>
          <a:endParaRPr lang="en-US" sz="2100" kern="1200" dirty="0"/>
        </a:p>
      </dsp:txBody>
      <dsp:txXfrm>
        <a:off x="2300520" y="642784"/>
        <a:ext cx="614533" cy="614533"/>
      </dsp:txXfrm>
    </dsp:sp>
    <dsp:sp modelId="{E08979FB-1042-4949-8592-0D58C7C19A40}">
      <dsp:nvSpPr>
        <dsp:cNvPr id="0" name=""/>
        <dsp:cNvSpPr/>
      </dsp:nvSpPr>
      <dsp:spPr>
        <a:xfrm>
          <a:off x="5041216" y="863143"/>
          <a:ext cx="1303622" cy="8695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39</a:t>
          </a:r>
          <a:endParaRPr lang="en-US" sz="2000" kern="1200" dirty="0"/>
        </a:p>
      </dsp:txBody>
      <dsp:txXfrm>
        <a:off x="5249795" y="863143"/>
        <a:ext cx="1095042" cy="869516"/>
      </dsp:txXfrm>
    </dsp:sp>
    <dsp:sp modelId="{B80CDA7C-46DA-4619-9E11-A71D8144104E}">
      <dsp:nvSpPr>
        <dsp:cNvPr id="0" name=""/>
        <dsp:cNvSpPr/>
      </dsp:nvSpPr>
      <dsp:spPr>
        <a:xfrm>
          <a:off x="4345950" y="515510"/>
          <a:ext cx="869081" cy="8690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504</a:t>
          </a:r>
          <a:endParaRPr lang="en-US" sz="2100" kern="1200" dirty="0"/>
        </a:p>
      </dsp:txBody>
      <dsp:txXfrm>
        <a:off x="4473224" y="642784"/>
        <a:ext cx="614533" cy="614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3E49B-F5DC-4194-9FD8-C7C2A074AE7B}">
      <dsp:nvSpPr>
        <dsp:cNvPr id="0" name=""/>
        <dsp:cNvSpPr/>
      </dsp:nvSpPr>
      <dsp:spPr>
        <a:xfrm>
          <a:off x="2550" y="504057"/>
          <a:ext cx="708476" cy="7084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</a:t>
          </a:r>
          <a:endParaRPr lang="en-US" sz="2000" kern="1200" dirty="0"/>
        </a:p>
      </dsp:txBody>
      <dsp:txXfrm>
        <a:off x="106304" y="607811"/>
        <a:ext cx="500968" cy="500968"/>
      </dsp:txXfrm>
    </dsp:sp>
    <dsp:sp modelId="{2DA3CE48-57AE-4A7A-BD11-DEFAF6295506}">
      <dsp:nvSpPr>
        <dsp:cNvPr id="0" name=""/>
        <dsp:cNvSpPr/>
      </dsp:nvSpPr>
      <dsp:spPr>
        <a:xfrm>
          <a:off x="768554" y="652837"/>
          <a:ext cx="410916" cy="41091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23021" y="809971"/>
        <a:ext cx="301982" cy="96648"/>
      </dsp:txXfrm>
    </dsp:sp>
    <dsp:sp modelId="{3F572ED8-7646-4EFD-A958-D744C8FB49FA}">
      <dsp:nvSpPr>
        <dsp:cNvPr id="0" name=""/>
        <dsp:cNvSpPr/>
      </dsp:nvSpPr>
      <dsp:spPr>
        <a:xfrm>
          <a:off x="1236999" y="504057"/>
          <a:ext cx="708476" cy="7084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84</a:t>
          </a:r>
          <a:endParaRPr lang="en-US" sz="2000" kern="1200" dirty="0"/>
        </a:p>
      </dsp:txBody>
      <dsp:txXfrm>
        <a:off x="1340753" y="607811"/>
        <a:ext cx="500968" cy="500968"/>
      </dsp:txXfrm>
    </dsp:sp>
    <dsp:sp modelId="{DE53D4E5-DBAD-471A-B61B-256724CA6540}">
      <dsp:nvSpPr>
        <dsp:cNvPr id="0" name=""/>
        <dsp:cNvSpPr/>
      </dsp:nvSpPr>
      <dsp:spPr>
        <a:xfrm>
          <a:off x="2003003" y="652837"/>
          <a:ext cx="410916" cy="41091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57470" y="809971"/>
        <a:ext cx="301982" cy="96648"/>
      </dsp:txXfrm>
    </dsp:sp>
    <dsp:sp modelId="{D527FB35-1E64-41B1-A9A8-AC8CD47CA505}">
      <dsp:nvSpPr>
        <dsp:cNvPr id="0" name=""/>
        <dsp:cNvSpPr/>
      </dsp:nvSpPr>
      <dsp:spPr>
        <a:xfrm>
          <a:off x="2471448" y="504057"/>
          <a:ext cx="708476" cy="7084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39</a:t>
          </a:r>
          <a:endParaRPr lang="en-US" sz="2000" kern="1200" dirty="0"/>
        </a:p>
      </dsp:txBody>
      <dsp:txXfrm>
        <a:off x="2575202" y="607811"/>
        <a:ext cx="500968" cy="500968"/>
      </dsp:txXfrm>
    </dsp:sp>
    <dsp:sp modelId="{16CF51D2-DB01-4947-A012-87C27BFB0E4A}">
      <dsp:nvSpPr>
        <dsp:cNvPr id="0" name=""/>
        <dsp:cNvSpPr/>
      </dsp:nvSpPr>
      <dsp:spPr>
        <a:xfrm>
          <a:off x="3237453" y="652837"/>
          <a:ext cx="410916" cy="410916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291920" y="737486"/>
        <a:ext cx="301982" cy="241618"/>
      </dsp:txXfrm>
    </dsp:sp>
    <dsp:sp modelId="{555B9C6F-8E83-4E46-80FB-B9E93E62D55E}">
      <dsp:nvSpPr>
        <dsp:cNvPr id="0" name=""/>
        <dsp:cNvSpPr/>
      </dsp:nvSpPr>
      <dsp:spPr>
        <a:xfrm>
          <a:off x="3705897" y="504057"/>
          <a:ext cx="708476" cy="7084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128</a:t>
          </a:r>
          <a:endParaRPr lang="en-US" sz="2000" kern="1200" dirty="0"/>
        </a:p>
      </dsp:txBody>
      <dsp:txXfrm>
        <a:off x="3809651" y="607811"/>
        <a:ext cx="500968" cy="500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567C2-AE81-48D4-8247-F5D9C75A216F}">
      <dsp:nvSpPr>
        <dsp:cNvPr id="0" name=""/>
        <dsp:cNvSpPr/>
      </dsp:nvSpPr>
      <dsp:spPr>
        <a:xfrm>
          <a:off x="695807" y="863143"/>
          <a:ext cx="1303622" cy="8695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6</a:t>
          </a:r>
          <a:endParaRPr lang="en-US" sz="1800" b="1" kern="1200" dirty="0"/>
        </a:p>
      </dsp:txBody>
      <dsp:txXfrm>
        <a:off x="904387" y="863143"/>
        <a:ext cx="1095042" cy="869516"/>
      </dsp:txXfrm>
    </dsp:sp>
    <dsp:sp modelId="{FAC7365E-C697-4774-B8A8-DF1B36E94C89}">
      <dsp:nvSpPr>
        <dsp:cNvPr id="0" name=""/>
        <dsp:cNvSpPr/>
      </dsp:nvSpPr>
      <dsp:spPr>
        <a:xfrm>
          <a:off x="542" y="515510"/>
          <a:ext cx="869081" cy="8690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CPSE</a:t>
          </a:r>
          <a:endParaRPr lang="en-US" sz="1800" b="1" kern="1200" dirty="0"/>
        </a:p>
      </dsp:txBody>
      <dsp:txXfrm>
        <a:off x="127816" y="642784"/>
        <a:ext cx="614533" cy="614533"/>
      </dsp:txXfrm>
    </dsp:sp>
    <dsp:sp modelId="{D0381D42-74B3-4FB4-A844-352D8FD4DDA9}">
      <dsp:nvSpPr>
        <dsp:cNvPr id="0" name=""/>
        <dsp:cNvSpPr/>
      </dsp:nvSpPr>
      <dsp:spPr>
        <a:xfrm>
          <a:off x="2868511" y="863143"/>
          <a:ext cx="1303622" cy="8695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63 In District Students</a:t>
          </a:r>
          <a:endParaRPr lang="en-US" sz="1800" b="1" kern="1200" dirty="0"/>
        </a:p>
      </dsp:txBody>
      <dsp:txXfrm>
        <a:off x="3077091" y="863143"/>
        <a:ext cx="1095042" cy="869516"/>
      </dsp:txXfrm>
    </dsp:sp>
    <dsp:sp modelId="{F99342C5-6C52-47E5-9818-232169C3DB0A}">
      <dsp:nvSpPr>
        <dsp:cNvPr id="0" name=""/>
        <dsp:cNvSpPr/>
      </dsp:nvSpPr>
      <dsp:spPr>
        <a:xfrm>
          <a:off x="2868511" y="1732659"/>
          <a:ext cx="1303622" cy="86951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16 Out of District Students</a:t>
          </a:r>
          <a:endParaRPr lang="en-US" sz="1800" b="1" kern="1200" dirty="0"/>
        </a:p>
      </dsp:txBody>
      <dsp:txXfrm>
        <a:off x="3077091" y="1732659"/>
        <a:ext cx="1095042" cy="869516"/>
      </dsp:txXfrm>
    </dsp:sp>
    <dsp:sp modelId="{B69C6EA2-4F90-4B66-8760-945ED0EF3D02}">
      <dsp:nvSpPr>
        <dsp:cNvPr id="0" name=""/>
        <dsp:cNvSpPr/>
      </dsp:nvSpPr>
      <dsp:spPr>
        <a:xfrm>
          <a:off x="2173246" y="515510"/>
          <a:ext cx="869081" cy="8690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CSE</a:t>
          </a:r>
          <a:endParaRPr lang="en-US" sz="1800" b="1" kern="1200" dirty="0"/>
        </a:p>
      </dsp:txBody>
      <dsp:txXfrm>
        <a:off x="2300520" y="642784"/>
        <a:ext cx="614533" cy="614533"/>
      </dsp:txXfrm>
    </dsp:sp>
    <dsp:sp modelId="{E08979FB-1042-4949-8592-0D58C7C19A40}">
      <dsp:nvSpPr>
        <dsp:cNvPr id="0" name=""/>
        <dsp:cNvSpPr/>
      </dsp:nvSpPr>
      <dsp:spPr>
        <a:xfrm>
          <a:off x="5041216" y="863143"/>
          <a:ext cx="1303622" cy="8695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37</a:t>
          </a:r>
          <a:endParaRPr lang="en-US" sz="1800" b="1" kern="1200" dirty="0"/>
        </a:p>
      </dsp:txBody>
      <dsp:txXfrm>
        <a:off x="5249795" y="863143"/>
        <a:ext cx="1095042" cy="869516"/>
      </dsp:txXfrm>
    </dsp:sp>
    <dsp:sp modelId="{B80CDA7C-46DA-4619-9E11-A71D8144104E}">
      <dsp:nvSpPr>
        <dsp:cNvPr id="0" name=""/>
        <dsp:cNvSpPr/>
      </dsp:nvSpPr>
      <dsp:spPr>
        <a:xfrm>
          <a:off x="4345950" y="515510"/>
          <a:ext cx="869081" cy="8690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504</a:t>
          </a:r>
          <a:endParaRPr lang="en-US" sz="1800" b="1" kern="1200" dirty="0"/>
        </a:p>
      </dsp:txBody>
      <dsp:txXfrm>
        <a:off x="4473224" y="642784"/>
        <a:ext cx="614533" cy="614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3E49B-F5DC-4194-9FD8-C7C2A074AE7B}">
      <dsp:nvSpPr>
        <dsp:cNvPr id="0" name=""/>
        <dsp:cNvSpPr/>
      </dsp:nvSpPr>
      <dsp:spPr>
        <a:xfrm>
          <a:off x="2550" y="504057"/>
          <a:ext cx="708476" cy="7084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  <a:endParaRPr lang="en-US" sz="2000" kern="1200" dirty="0"/>
        </a:p>
      </dsp:txBody>
      <dsp:txXfrm>
        <a:off x="106304" y="607811"/>
        <a:ext cx="500968" cy="500968"/>
      </dsp:txXfrm>
    </dsp:sp>
    <dsp:sp modelId="{2DA3CE48-57AE-4A7A-BD11-DEFAF6295506}">
      <dsp:nvSpPr>
        <dsp:cNvPr id="0" name=""/>
        <dsp:cNvSpPr/>
      </dsp:nvSpPr>
      <dsp:spPr>
        <a:xfrm>
          <a:off x="768554" y="652837"/>
          <a:ext cx="410916" cy="41091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23021" y="809971"/>
        <a:ext cx="301982" cy="96648"/>
      </dsp:txXfrm>
    </dsp:sp>
    <dsp:sp modelId="{3F572ED8-7646-4EFD-A958-D744C8FB49FA}">
      <dsp:nvSpPr>
        <dsp:cNvPr id="0" name=""/>
        <dsp:cNvSpPr/>
      </dsp:nvSpPr>
      <dsp:spPr>
        <a:xfrm>
          <a:off x="1236999" y="504057"/>
          <a:ext cx="708476" cy="7084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79</a:t>
          </a:r>
          <a:endParaRPr lang="en-US" sz="2000" kern="1200" dirty="0"/>
        </a:p>
      </dsp:txBody>
      <dsp:txXfrm>
        <a:off x="1340753" y="607811"/>
        <a:ext cx="500968" cy="500968"/>
      </dsp:txXfrm>
    </dsp:sp>
    <dsp:sp modelId="{DE53D4E5-DBAD-471A-B61B-256724CA6540}">
      <dsp:nvSpPr>
        <dsp:cNvPr id="0" name=""/>
        <dsp:cNvSpPr/>
      </dsp:nvSpPr>
      <dsp:spPr>
        <a:xfrm>
          <a:off x="2003003" y="652837"/>
          <a:ext cx="410916" cy="41091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57470" y="809971"/>
        <a:ext cx="301982" cy="96648"/>
      </dsp:txXfrm>
    </dsp:sp>
    <dsp:sp modelId="{D527FB35-1E64-41B1-A9A8-AC8CD47CA505}">
      <dsp:nvSpPr>
        <dsp:cNvPr id="0" name=""/>
        <dsp:cNvSpPr/>
      </dsp:nvSpPr>
      <dsp:spPr>
        <a:xfrm>
          <a:off x="2471448" y="504057"/>
          <a:ext cx="708476" cy="7084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37</a:t>
          </a:r>
          <a:endParaRPr lang="en-US" sz="2000" kern="1200" dirty="0"/>
        </a:p>
      </dsp:txBody>
      <dsp:txXfrm>
        <a:off x="2575202" y="607811"/>
        <a:ext cx="500968" cy="500968"/>
      </dsp:txXfrm>
    </dsp:sp>
    <dsp:sp modelId="{16CF51D2-DB01-4947-A012-87C27BFB0E4A}">
      <dsp:nvSpPr>
        <dsp:cNvPr id="0" name=""/>
        <dsp:cNvSpPr/>
      </dsp:nvSpPr>
      <dsp:spPr>
        <a:xfrm>
          <a:off x="3237453" y="652837"/>
          <a:ext cx="410916" cy="410916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291920" y="737486"/>
        <a:ext cx="301982" cy="241618"/>
      </dsp:txXfrm>
    </dsp:sp>
    <dsp:sp modelId="{555B9C6F-8E83-4E46-80FB-B9E93E62D55E}">
      <dsp:nvSpPr>
        <dsp:cNvPr id="0" name=""/>
        <dsp:cNvSpPr/>
      </dsp:nvSpPr>
      <dsp:spPr>
        <a:xfrm>
          <a:off x="3705897" y="504057"/>
          <a:ext cx="708476" cy="7084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122</a:t>
          </a:r>
          <a:endParaRPr lang="en-US" sz="2000" kern="1200" dirty="0"/>
        </a:p>
      </dsp:txBody>
      <dsp:txXfrm>
        <a:off x="3809651" y="607811"/>
        <a:ext cx="500968" cy="500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4FC0-885B-8047-9952-687FF77E2878}">
      <dsp:nvSpPr>
        <dsp:cNvPr id="0" name=""/>
        <dsp:cNvSpPr/>
      </dsp:nvSpPr>
      <dsp:spPr>
        <a:xfrm>
          <a:off x="4427375" y="0"/>
          <a:ext cx="1475791" cy="807247"/>
        </a:xfrm>
        <a:prstGeom prst="trapezoid">
          <a:avLst>
            <a:gd name="adj" fmla="val 9140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>
                  <a:lumMod val="85000"/>
                </a:schemeClr>
              </a:solidFill>
            </a:rPr>
            <a:t>Residential or Home/Hospital Instruction</a:t>
          </a:r>
        </a:p>
      </dsp:txBody>
      <dsp:txXfrm>
        <a:off x="4427375" y="0"/>
        <a:ext cx="1475791" cy="807247"/>
      </dsp:txXfrm>
    </dsp:sp>
    <dsp:sp modelId="{F7A4C283-10B6-1743-ACAF-A1D1C45A3D70}">
      <dsp:nvSpPr>
        <dsp:cNvPr id="0" name=""/>
        <dsp:cNvSpPr/>
      </dsp:nvSpPr>
      <dsp:spPr>
        <a:xfrm>
          <a:off x="3689479" y="807247"/>
          <a:ext cx="2951583" cy="807247"/>
        </a:xfrm>
        <a:prstGeom prst="trapezoid">
          <a:avLst>
            <a:gd name="adj" fmla="val 9140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Special Day School (Parsons, Oak Hill)</a:t>
          </a:r>
        </a:p>
      </dsp:txBody>
      <dsp:txXfrm>
        <a:off x="4206006" y="807247"/>
        <a:ext cx="1918529" cy="807247"/>
      </dsp:txXfrm>
    </dsp:sp>
    <dsp:sp modelId="{3A3396A9-396D-1E48-893E-309A1F1FF4DD}">
      <dsp:nvSpPr>
        <dsp:cNvPr id="0" name=""/>
        <dsp:cNvSpPr/>
      </dsp:nvSpPr>
      <dsp:spPr>
        <a:xfrm>
          <a:off x="2951583" y="1614494"/>
          <a:ext cx="4427375" cy="807247"/>
        </a:xfrm>
        <a:prstGeom prst="trapezoid">
          <a:avLst>
            <a:gd name="adj" fmla="val 9140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BOCES- Separate Setting, BOCES Public Setting</a:t>
          </a:r>
        </a:p>
      </dsp:txBody>
      <dsp:txXfrm>
        <a:off x="3726374" y="1614494"/>
        <a:ext cx="2877794" cy="807247"/>
      </dsp:txXfrm>
    </dsp:sp>
    <dsp:sp modelId="{12148FD2-7D7F-0C4E-9437-BBC2DE2889DC}">
      <dsp:nvSpPr>
        <dsp:cNvPr id="0" name=""/>
        <dsp:cNvSpPr/>
      </dsp:nvSpPr>
      <dsp:spPr>
        <a:xfrm>
          <a:off x="2213687" y="2421741"/>
          <a:ext cx="5903167" cy="807247"/>
        </a:xfrm>
        <a:prstGeom prst="trapezoid">
          <a:avLst>
            <a:gd name="adj" fmla="val 9140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Special Class (8:1:1, 12:1:1, 15:1:1)</a:t>
          </a:r>
        </a:p>
      </dsp:txBody>
      <dsp:txXfrm>
        <a:off x="3246742" y="2421741"/>
        <a:ext cx="3837058" cy="807247"/>
      </dsp:txXfrm>
    </dsp:sp>
    <dsp:sp modelId="{665A82B1-EB5E-7346-ABE9-3C415B7DCCEB}">
      <dsp:nvSpPr>
        <dsp:cNvPr id="0" name=""/>
        <dsp:cNvSpPr/>
      </dsp:nvSpPr>
      <dsp:spPr>
        <a:xfrm>
          <a:off x="1475791" y="3228989"/>
          <a:ext cx="7378959" cy="807247"/>
        </a:xfrm>
        <a:prstGeom prst="trapezoid">
          <a:avLst>
            <a:gd name="adj" fmla="val 9140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Regular Classroom with Special Education Services (Integrated Co-Teaching)</a:t>
          </a:r>
        </a:p>
      </dsp:txBody>
      <dsp:txXfrm>
        <a:off x="2767109" y="3228989"/>
        <a:ext cx="4796323" cy="807247"/>
      </dsp:txXfrm>
    </dsp:sp>
    <dsp:sp modelId="{C07B55EE-275D-BE4D-AFFF-84B03F354427}">
      <dsp:nvSpPr>
        <dsp:cNvPr id="0" name=""/>
        <dsp:cNvSpPr/>
      </dsp:nvSpPr>
      <dsp:spPr>
        <a:xfrm>
          <a:off x="737895" y="4036236"/>
          <a:ext cx="8854751" cy="807247"/>
        </a:xfrm>
        <a:prstGeom prst="trapezoid">
          <a:avLst>
            <a:gd name="adj" fmla="val 9140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Regular Classroom with Special education Resource Room</a:t>
          </a:r>
        </a:p>
      </dsp:txBody>
      <dsp:txXfrm>
        <a:off x="2287477" y="4036236"/>
        <a:ext cx="5755588" cy="807247"/>
      </dsp:txXfrm>
    </dsp:sp>
    <dsp:sp modelId="{920E8C3C-B6BC-0A40-9292-9E82ABD3EFBF}">
      <dsp:nvSpPr>
        <dsp:cNvPr id="0" name=""/>
        <dsp:cNvSpPr/>
      </dsp:nvSpPr>
      <dsp:spPr>
        <a:xfrm>
          <a:off x="0" y="4843483"/>
          <a:ext cx="10330543" cy="807247"/>
        </a:xfrm>
        <a:prstGeom prst="trapezoid">
          <a:avLst>
            <a:gd name="adj" fmla="val 9140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Regular Classroom with Special Education Services ( Related Services and/or Consultant Teacher)</a:t>
          </a:r>
        </a:p>
      </dsp:txBody>
      <dsp:txXfrm>
        <a:off x="1807845" y="4843483"/>
        <a:ext cx="6714852" cy="80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B9AA15-F08A-4528-9C69-55734AA21D6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4ED2C0-444E-466C-9D62-65E7EFD4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F8B0C1-E8BB-754A-845A-A56983C8017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11C9D9-AA1F-A549-B399-E721EA44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8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Evening.  Thank you for your time this evening.</a:t>
            </a:r>
          </a:p>
          <a:p>
            <a:r>
              <a:rPr lang="en-US" dirty="0" smtClean="0"/>
              <a:t>Our</a:t>
            </a:r>
            <a:r>
              <a:rPr lang="en-US" baseline="0" dirty="0" smtClean="0"/>
              <a:t> hope is by the end of the night you will have some general information on our current Special Education data and programing.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Special Education department</a:t>
            </a:r>
            <a:r>
              <a:rPr lang="en-US" baseline="0" dirty="0" smtClean="0"/>
              <a:t> staffing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At this time I would like to discuss the Determining </a:t>
            </a:r>
            <a:r>
              <a:rPr lang="en-US" b="1" dirty="0"/>
              <a:t>Placement</a:t>
            </a:r>
          </a:p>
          <a:p>
            <a:r>
              <a:rPr lang="en-US" dirty="0"/>
              <a:t>Schools deliver special education services inside or outside the general education setting. Testing data, classroom-based achievement, and parental input all factor into the placement decision. Federal and State law requires that students be placed in the </a:t>
            </a:r>
            <a:r>
              <a:rPr lang="en-US" b="1" dirty="0"/>
              <a:t>least restrictive environment (LRE)</a:t>
            </a:r>
            <a:r>
              <a:rPr lang="en-US" dirty="0"/>
              <a:t> that meets their needs and that school districts provide a </a:t>
            </a:r>
            <a:r>
              <a:rPr lang="en-US" b="1" dirty="0"/>
              <a:t>continuum</a:t>
            </a:r>
            <a:r>
              <a:rPr lang="en-US" dirty="0"/>
              <a:t>, or range, of placement options. This ensures appropriate exposure to the curriculum as well as maximum interaction with non-disabled peers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has to be available though not in the school</a:t>
            </a:r>
            <a:r>
              <a:rPr lang="en-US" baseline="0" dirty="0" smtClean="0"/>
              <a:t> district</a:t>
            </a:r>
            <a:r>
              <a:rPr lang="en-US" baseline="0" dirty="0" smtClean="0"/>
              <a:t>.  At this time I would like to Introduce you to 3 of our Special education teachers.</a:t>
            </a:r>
          </a:p>
          <a:p>
            <a:r>
              <a:rPr lang="en-US" baseline="0" dirty="0" smtClean="0"/>
              <a:t>Sam </a:t>
            </a:r>
            <a:r>
              <a:rPr lang="en-US" baseline="0" dirty="0" err="1" smtClean="0"/>
              <a:t>Meachem</a:t>
            </a:r>
            <a:endParaRPr lang="en-US" baseline="0" dirty="0" smtClean="0"/>
          </a:p>
          <a:p>
            <a:r>
              <a:rPr lang="en-US" baseline="0" dirty="0" smtClean="0"/>
              <a:t>Marie Williams</a:t>
            </a:r>
          </a:p>
          <a:p>
            <a:r>
              <a:rPr lang="en-US" baseline="0" dirty="0" smtClean="0"/>
              <a:t>And Aubrey </a:t>
            </a:r>
            <a:r>
              <a:rPr lang="en-US" baseline="0" dirty="0" err="1" smtClean="0"/>
              <a:t>Pulsifer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Each of them will present on their grade level programing.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3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 </a:t>
            </a:r>
            <a:r>
              <a:rPr lang="en-US" dirty="0" err="1" smtClean="0"/>
              <a:t>Meachem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1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03d16c0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03d16c031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Marie Williams</a:t>
            </a:r>
            <a:endParaRPr dirty="0"/>
          </a:p>
        </p:txBody>
      </p:sp>
      <p:sp>
        <p:nvSpPr>
          <p:cNvPr id="256" name="Google Shape;256;gb03d16c031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15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03d16c0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03d16c031_0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Marie Williams</a:t>
            </a:r>
            <a:endParaRPr dirty="0"/>
          </a:p>
        </p:txBody>
      </p:sp>
      <p:sp>
        <p:nvSpPr>
          <p:cNvPr id="266" name="Google Shape;266;gb03d16c031_0_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655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Aubrey </a:t>
            </a:r>
            <a:r>
              <a:rPr lang="en-US" dirty="0" err="1" smtClean="0"/>
              <a:t>Pulsifer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5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evening we are going to focus on the </a:t>
            </a:r>
            <a:r>
              <a:rPr lang="en-US" dirty="0"/>
              <a:t>world of Special </a:t>
            </a:r>
            <a:r>
              <a:rPr lang="en-US" dirty="0" smtClean="0"/>
              <a:t>Education. </a:t>
            </a:r>
          </a:p>
          <a:p>
            <a:r>
              <a:rPr lang="en-US" dirty="0" smtClean="0"/>
              <a:t>Special Education</a:t>
            </a:r>
            <a:r>
              <a:rPr lang="en-US" baseline="0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divided into </a:t>
            </a:r>
            <a:r>
              <a:rPr lang="en-US" dirty="0" smtClean="0"/>
              <a:t>five </a:t>
            </a:r>
            <a:r>
              <a:rPr lang="en-US" dirty="0"/>
              <a:t>areas.</a:t>
            </a:r>
          </a:p>
          <a:p>
            <a:endParaRPr lang="en-US" dirty="0"/>
          </a:p>
          <a:p>
            <a:r>
              <a:rPr lang="en-US" dirty="0"/>
              <a:t>Early Intervention (EI) Ages Birth – 3  services are provided by the county</a:t>
            </a:r>
          </a:p>
          <a:p>
            <a:endParaRPr lang="en-US" dirty="0"/>
          </a:p>
          <a:p>
            <a:r>
              <a:rPr lang="en-US" dirty="0"/>
              <a:t>When they transition to CPSE we as a school district work in a partnership with </a:t>
            </a:r>
            <a:r>
              <a:rPr lang="en-US" dirty="0" smtClean="0"/>
              <a:t>Essex </a:t>
            </a:r>
            <a:r>
              <a:rPr lang="en-US" dirty="0"/>
              <a:t>county to ensure the </a:t>
            </a:r>
            <a:r>
              <a:rPr lang="en-US" dirty="0" smtClean="0"/>
              <a:t>students </a:t>
            </a:r>
            <a:r>
              <a:rPr lang="en-US" dirty="0"/>
              <a:t>in need of </a:t>
            </a:r>
            <a:r>
              <a:rPr lang="en-US" dirty="0" smtClean="0"/>
              <a:t>special </a:t>
            </a:r>
            <a:r>
              <a:rPr lang="en-US" dirty="0"/>
              <a:t>education services are still receiving the services  </a:t>
            </a:r>
          </a:p>
          <a:p>
            <a:endParaRPr lang="en-US" dirty="0"/>
          </a:p>
          <a:p>
            <a:r>
              <a:rPr lang="en-US" dirty="0"/>
              <a:t>Committee on Preschool Special Education (CPSE) Ages 3-5 .  The partnership continues with the CPSE students.  Though services are paid for by the county  at this point we are participating in their services and have a relationship with the families.  In Boquet this relationship is enhance due to our UPK program.  As soon as the student turns 3 we have the ability to register them in Early Bridges and the students are able to receive their special education services in the program.  </a:t>
            </a:r>
          </a:p>
          <a:p>
            <a:endParaRPr lang="en-US" dirty="0"/>
          </a:p>
          <a:p>
            <a:r>
              <a:rPr lang="en-US" dirty="0"/>
              <a:t>Committee on Special Education (CSE) Ages 5-21.  These are our kindergarten to HS students and families.  </a:t>
            </a:r>
          </a:p>
          <a:p>
            <a:r>
              <a:rPr lang="en-US" dirty="0"/>
              <a:t>An IEP is a comprehensive document that essentially serves as a blueprint or roadmap for a child with special education services. It includes comprehensive information about a child’s diagnoses, needs, recommended services, and accommodations, and pretty much anything else pertaining to the child’s unique identifying factors. It’s formal and legally binding, and is the result of a comprehensive evaluation.</a:t>
            </a:r>
          </a:p>
          <a:p>
            <a:endParaRPr lang="en-US" dirty="0"/>
          </a:p>
          <a:p>
            <a:r>
              <a:rPr lang="en-US" dirty="0"/>
              <a:t>Section 504 Rehabilitation Act Ages 5-21 .  These are also our kindergarten to HS students and families. </a:t>
            </a:r>
          </a:p>
          <a:p>
            <a:r>
              <a:rPr lang="en-US" dirty="0"/>
              <a:t>A 504 plan is also a map or plan, but it deals specifically with how a child will be learning within the school, and does not equate to a diagnosis or even formal special education services.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Overseeing the Special education program means</a:t>
            </a:r>
            <a:r>
              <a:rPr lang="en-US" baseline="0" dirty="0" smtClean="0"/>
              <a:t> </a:t>
            </a:r>
            <a:r>
              <a:rPr lang="en-US" dirty="0" smtClean="0"/>
              <a:t>ensuring the</a:t>
            </a:r>
            <a:r>
              <a:rPr lang="en-US" baseline="0" dirty="0" smtClean="0"/>
              <a:t> systems and processes are being followed.</a:t>
            </a:r>
          </a:p>
          <a:p>
            <a:pPr lvl="0"/>
            <a:r>
              <a:rPr lang="en-US" baseline="0" dirty="0" smtClean="0"/>
              <a:t>Focus on </a:t>
            </a:r>
            <a:r>
              <a:rPr lang="en-US" dirty="0" smtClean="0"/>
              <a:t>Early </a:t>
            </a:r>
            <a:r>
              <a:rPr lang="en-US" dirty="0"/>
              <a:t>Intervention (EI) Ages Birth - 3</a:t>
            </a:r>
          </a:p>
          <a:p>
            <a:pPr lvl="0"/>
            <a:r>
              <a:rPr lang="en-US" dirty="0"/>
              <a:t>Transition to CPSE</a:t>
            </a:r>
          </a:p>
          <a:p>
            <a:pPr lvl="0"/>
            <a:r>
              <a:rPr lang="en-US" dirty="0"/>
              <a:t>Committee on Preschool Special Education (CPSE) Ages 3-5 </a:t>
            </a:r>
          </a:p>
          <a:p>
            <a:pPr lvl="0"/>
            <a:r>
              <a:rPr lang="en-US" dirty="0"/>
              <a:t>Committee on Special Education (CSE) Ages 5-21 </a:t>
            </a:r>
          </a:p>
          <a:p>
            <a:pPr lvl="0"/>
            <a:r>
              <a:rPr lang="en-US" dirty="0"/>
              <a:t>Section 504 Rehabilitation Act Ages 5-21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important piece of overseeing special education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data collection for the state and for our district. 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 we are reporting on Indicator 11: Child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to the state.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As of April 2012, the State’s established timeline to complete the initial evaluation is 60 calendar days from the date of parental consent to evaluate for preschool and school-age students.</a:t>
            </a:r>
            <a:r>
              <a:rPr lang="en-US" baseline="0" dirty="0" smtClean="0"/>
              <a:t>  This indicator  reports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percent of children who were evaluated within 60 days of receiving parental consent for initial evaluation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district we also use tiered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of data.  Global district data, grade level data and individual student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Glance </a:t>
            </a:r>
            <a:r>
              <a:rPr lang="en-US" dirty="0"/>
              <a:t>at the Demographics </a:t>
            </a:r>
            <a:r>
              <a:rPr lang="en-US" dirty="0" smtClean="0"/>
              <a:t>of 2019-2020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Keep in mind as you are also looking at Section 504 numbers which are not counted by the state.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Glance </a:t>
            </a:r>
            <a:r>
              <a:rPr lang="en-US" dirty="0"/>
              <a:t>at the Demographics </a:t>
            </a:r>
            <a:r>
              <a:rPr lang="en-US" dirty="0" smtClean="0"/>
              <a:t>2020-to</a:t>
            </a:r>
            <a:r>
              <a:rPr lang="en-US" baseline="0" dirty="0" smtClean="0"/>
              <a:t> present day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Keep in mind as you are also looking at Section 504 numbers.  They are counted as general education students</a:t>
            </a:r>
            <a:r>
              <a:rPr lang="en-US" baseline="0" dirty="0" smtClean="0"/>
              <a:t> not SPED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provides the data as if Boquet Valley was together for the last three years.  It shows that our numbers have not fluctuated drastically.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percentage are from the total</a:t>
            </a:r>
            <a:r>
              <a:rPr lang="en-US" baseline="0" dirty="0" smtClean="0"/>
              <a:t> number of students with IEPs excluding the 5 CPSE students.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2020-2021 chart also include the percentage for hearing impairment. </a:t>
            </a:r>
            <a:r>
              <a:rPr lang="en-US" baseline="0" dirty="0" smtClean="0"/>
              <a:t> A new service for this school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</a:t>
            </a:r>
            <a:r>
              <a:rPr lang="en-US" baseline="0" dirty="0" smtClean="0"/>
              <a:t>is the reported rate for some of our neighboring school districts.  </a:t>
            </a:r>
          </a:p>
          <a:p>
            <a:r>
              <a:rPr lang="en-US" baseline="0" dirty="0" smtClean="0"/>
              <a:t>Please know these are not formal classification rates since the formal rate comes from BEDS day data</a:t>
            </a:r>
            <a:r>
              <a:rPr lang="en-US" baseline="0" dirty="0" smtClean="0"/>
              <a:t>.  This provides us with a perspective of how we fall in the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C9D9-AA1F-A549-B399-E721EA443A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A6EB9-2026-4C01-8A6E-C97288BCB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DC9F9B-B4B5-45A6-B548-766A1BF96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487259"/>
          </a:xfrm>
        </p:spPr>
        <p:txBody>
          <a:bodyPr>
            <a:normAutofit/>
          </a:bodyPr>
          <a:lstStyle/>
          <a:p>
            <a:r>
              <a:rPr lang="en-US" sz="3200" dirty="0"/>
              <a:t>2019-2020</a:t>
            </a:r>
          </a:p>
          <a:p>
            <a:r>
              <a:rPr lang="en-US" sz="4000" b="1" dirty="0">
                <a:latin typeface="Arial Rounded MT Bold" panose="020F0704030504030204" pitchFamily="34" charset="0"/>
              </a:rPr>
              <a:t>Special Education </a:t>
            </a:r>
            <a:r>
              <a:rPr lang="en-US" sz="4000" b="1" dirty="0" smtClean="0">
                <a:latin typeface="Arial Rounded MT Bold" panose="020F0704030504030204" pitchFamily="34" charset="0"/>
              </a:rPr>
              <a:t>Report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F5D3E-0E8D-4E2C-B6FB-97AFAB0EF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28" y="1762859"/>
            <a:ext cx="8486172" cy="21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96B3-7210-4C92-9D7D-0B48B01D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212272"/>
            <a:ext cx="9601200" cy="1483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Special Education Department</a:t>
            </a:r>
            <a:br>
              <a:rPr lang="en-US" dirty="0"/>
            </a:br>
            <a:r>
              <a:rPr lang="en-US" b="1" u="sng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Staffing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35102B-F526-2146-A3F2-A664149B7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029816"/>
              </p:ext>
            </p:extLst>
          </p:nvPr>
        </p:nvGraphicFramePr>
        <p:xfrm>
          <a:off x="1460938" y="1695632"/>
          <a:ext cx="9601200" cy="4719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0717732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1505861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Service Providers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3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Director of SSS, 504, CSE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CPSE </a:t>
                      </a:r>
                      <a:r>
                        <a:rPr lang="en-US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Full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4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Education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Full </a:t>
                      </a:r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6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Teaching Assistants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Full </a:t>
                      </a:r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54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Full </a:t>
                      </a:r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15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Speech </a:t>
                      </a:r>
                      <a:r>
                        <a:rPr lang="en-US" dirty="0" smtClean="0"/>
                        <a:t>Therapists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Full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99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Psychologist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Full </a:t>
                      </a:r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1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School Counselors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Full </a:t>
                      </a:r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49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Occupational 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BOCES Itinerant 1.0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5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BOCES</a:t>
                      </a:r>
                      <a:r>
                        <a:rPr lang="en-US" baseline="0" dirty="0" smtClean="0"/>
                        <a:t> Itinerant 5.6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4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 of the Visually 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4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of the Deaf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BOCES itinerant</a:t>
                      </a:r>
                      <a:r>
                        <a:rPr lang="en-US" baseline="0" dirty="0" smtClean="0"/>
                        <a:t> contract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9167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CF65341-4396-5049-B148-1A4D6D4B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217" y="59029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A49C-DADE-0D4D-B421-3FF472AB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448800" cy="1059543"/>
          </a:xfrm>
        </p:spPr>
        <p:txBody>
          <a:bodyPr/>
          <a:lstStyle/>
          <a:p>
            <a:pPr algn="ctr"/>
            <a:r>
              <a:rPr lang="en-US" dirty="0"/>
              <a:t>Continuum of Service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D3BAC5-7CF7-7C48-A303-7074A5C74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617052"/>
              </p:ext>
            </p:extLst>
          </p:nvPr>
        </p:nvGraphicFramePr>
        <p:xfrm>
          <a:off x="986971" y="856343"/>
          <a:ext cx="10330543" cy="565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p Arrow 4">
            <a:extLst>
              <a:ext uri="{FF2B5EF4-FFF2-40B4-BE49-F238E27FC236}">
                <a16:creationId xmlns:a16="http://schemas.microsoft.com/office/drawing/2014/main" id="{D2EC9E65-BEBF-F942-AA09-488C85CD3C69}"/>
              </a:ext>
            </a:extLst>
          </p:cNvPr>
          <p:cNvSpPr/>
          <p:nvPr/>
        </p:nvSpPr>
        <p:spPr>
          <a:xfrm rot="2523898">
            <a:off x="2779622" y="1333607"/>
            <a:ext cx="524789" cy="4668712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B73B1-FA47-5849-8AB4-22FA02091471}"/>
              </a:ext>
            </a:extLst>
          </p:cNvPr>
          <p:cNvSpPr txBox="1"/>
          <p:nvPr/>
        </p:nvSpPr>
        <p:spPr>
          <a:xfrm rot="18715702">
            <a:off x="1620261" y="3155335"/>
            <a:ext cx="3196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More Restrictive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F7F58-AB36-5145-B10C-D634A066C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7514" y="57755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Elementary Special Education Programing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Wilson Reading </a:t>
            </a:r>
            <a:r>
              <a:rPr lang="en-US" sz="4000" dirty="0" smtClean="0"/>
              <a:t>System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SRA </a:t>
            </a:r>
            <a:r>
              <a:rPr lang="en-US" sz="4000" dirty="0"/>
              <a:t>Corrective Reading Decoding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SRA </a:t>
            </a:r>
            <a:r>
              <a:rPr lang="en-US" sz="4000" dirty="0"/>
              <a:t>Corrective Reading Comprehension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SRA </a:t>
            </a:r>
            <a:r>
              <a:rPr lang="en-US" sz="4000" dirty="0"/>
              <a:t>Corrective Math Concepts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Reading </a:t>
            </a:r>
            <a:r>
              <a:rPr lang="en-US" sz="4000" dirty="0"/>
              <a:t>Mastery A- Grade 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/>
              <a:t>WonderWorks</a:t>
            </a:r>
            <a:r>
              <a:rPr lang="en-US" sz="4000" dirty="0" smtClean="0"/>
              <a:t>- </a:t>
            </a:r>
            <a:r>
              <a:rPr lang="en-US" sz="4000" dirty="0"/>
              <a:t>Grade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03d16c031_0_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8:1:1 classroom</a:t>
            </a:r>
            <a:endParaRPr b="1" dirty="0"/>
          </a:p>
        </p:txBody>
      </p:sp>
      <p:sp>
        <p:nvSpPr>
          <p:cNvPr id="259" name="Google Shape;259;gb03d16c031_0_0"/>
          <p:cNvSpPr txBox="1">
            <a:spLocks noGrp="1"/>
          </p:cNvSpPr>
          <p:nvPr>
            <p:ph type="body" idx="3"/>
          </p:nvPr>
        </p:nvSpPr>
        <p:spPr>
          <a:xfrm>
            <a:off x="768650" y="1462200"/>
            <a:ext cx="10890900" cy="709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There are currently 3 students enrolled in our 8:1:1 program. 2 students are preparing to transition to the 12:1:1 program next year. </a:t>
            </a:r>
            <a:endParaRPr sz="2600" dirty="0"/>
          </a:p>
        </p:txBody>
      </p:sp>
      <p:pic>
        <p:nvPicPr>
          <p:cNvPr id="261" name="Google Shape;261;gb03d16c03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722" y="2528883"/>
            <a:ext cx="3973808" cy="287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b03d16c03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2700" y="2534781"/>
            <a:ext cx="3821870" cy="2866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42700" y="5406097"/>
            <a:ext cx="371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C00"/>
                </a:solidFill>
              </a:rPr>
              <a:t>Class Read Aloud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0722" y="5406097"/>
            <a:ext cx="39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Google Meet With A Veteran</a:t>
            </a:r>
            <a:r>
              <a:rPr lang="en-US" sz="2000" dirty="0">
                <a:solidFill>
                  <a:srgbClr val="FFCC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73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03d16c031_0_1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12:1:1 Classroom</a:t>
            </a:r>
            <a:endParaRPr b="1" dirty="0"/>
          </a:p>
        </p:txBody>
      </p:sp>
      <p:sp>
        <p:nvSpPr>
          <p:cNvPr id="269" name="Google Shape;269;gb03d16c031_0_13"/>
          <p:cNvSpPr txBox="1">
            <a:spLocks noGrp="1"/>
          </p:cNvSpPr>
          <p:nvPr>
            <p:ph type="body" idx="1"/>
          </p:nvPr>
        </p:nvSpPr>
        <p:spPr>
          <a:xfrm>
            <a:off x="851225" y="1264183"/>
            <a:ext cx="11120400" cy="1207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There are currently 4 students enrolled in our 12:1:1 program. These 4 students are in 5th grade and will need to transition to a middle school 15:1:1 life skills classroom next fall. </a:t>
            </a:r>
            <a:endParaRPr sz="2600" dirty="0"/>
          </a:p>
        </p:txBody>
      </p:sp>
      <p:sp>
        <p:nvSpPr>
          <p:cNvPr id="270" name="Google Shape;270;gb03d16c031_0_13"/>
          <p:cNvSpPr txBox="1">
            <a:spLocks noGrp="1"/>
          </p:cNvSpPr>
          <p:nvPr>
            <p:ph type="body" idx="3"/>
          </p:nvPr>
        </p:nvSpPr>
        <p:spPr>
          <a:xfrm>
            <a:off x="1230550" y="5867393"/>
            <a:ext cx="4443900" cy="33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Outside Games For Fun Friday</a:t>
            </a:r>
            <a:endParaRPr lang="en-US" sz="2000" b="1" dirty="0"/>
          </a:p>
        </p:txBody>
      </p:sp>
      <p:pic>
        <p:nvPicPr>
          <p:cNvPr id="271" name="Google Shape;271;gb03d16c031_0_13"/>
          <p:cNvPicPr preferRelativeResize="0"/>
          <p:nvPr/>
        </p:nvPicPr>
        <p:blipFill rotWithShape="1">
          <a:blip r:embed="rId3">
            <a:alphaModFix/>
          </a:blip>
          <a:srcRect t="19318"/>
          <a:stretch/>
        </p:blipFill>
        <p:spPr>
          <a:xfrm>
            <a:off x="6318875" y="4701952"/>
            <a:ext cx="3185075" cy="192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b03d16c031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25" y="3276800"/>
            <a:ext cx="1791617" cy="23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b03d16c031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8988" y="3276800"/>
            <a:ext cx="3065277" cy="238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b03d16c031_0_13"/>
          <p:cNvPicPr preferRelativeResize="0"/>
          <p:nvPr/>
        </p:nvPicPr>
        <p:blipFill rotWithShape="1">
          <a:blip r:embed="rId6">
            <a:alphaModFix/>
          </a:blip>
          <a:srcRect l="17598"/>
          <a:stretch/>
        </p:blipFill>
        <p:spPr>
          <a:xfrm>
            <a:off x="9151848" y="2321330"/>
            <a:ext cx="2536359" cy="17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b03d16c031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0425" y="2529075"/>
            <a:ext cx="2641603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b03d16c031_0_13"/>
          <p:cNvSpPr txBox="1">
            <a:spLocks noGrp="1"/>
          </p:cNvSpPr>
          <p:nvPr>
            <p:ph type="body" idx="3"/>
          </p:nvPr>
        </p:nvSpPr>
        <p:spPr>
          <a:xfrm>
            <a:off x="6713762" y="4078906"/>
            <a:ext cx="4443900" cy="33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Fun Friday Science Experiments</a:t>
            </a:r>
            <a:endParaRPr lang="en-US" sz="2000" b="1" dirty="0"/>
          </a:p>
        </p:txBody>
      </p:sp>
      <p:sp>
        <p:nvSpPr>
          <p:cNvPr id="277" name="Google Shape;277;gb03d16c031_0_13"/>
          <p:cNvSpPr txBox="1">
            <a:spLocks noGrp="1"/>
          </p:cNvSpPr>
          <p:nvPr>
            <p:ph type="body" idx="3"/>
          </p:nvPr>
        </p:nvSpPr>
        <p:spPr>
          <a:xfrm>
            <a:off x="9503950" y="5155783"/>
            <a:ext cx="2239500" cy="141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Graphing Our Favorite Thanksgiving Dishes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38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Secondary Special Education Programing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Middle School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Corrective Reading B1</a:t>
            </a:r>
          </a:p>
          <a:p>
            <a:r>
              <a:rPr lang="en-US" sz="2800" dirty="0"/>
              <a:t>Corrective Reading (Fast Track)</a:t>
            </a:r>
          </a:p>
          <a:p>
            <a:r>
              <a:rPr lang="en-US" sz="2800" dirty="0"/>
              <a:t>Just Words</a:t>
            </a:r>
          </a:p>
          <a:p>
            <a:r>
              <a:rPr lang="en-US" sz="2800" dirty="0"/>
              <a:t>Wilson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/>
              <a:t>High School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/>
              <a:t>Corrective Reading B2</a:t>
            </a:r>
          </a:p>
          <a:p>
            <a:r>
              <a:rPr lang="en-US" sz="2800" dirty="0"/>
              <a:t>Read to Achieve (Narrative/Content Area Text)</a:t>
            </a:r>
          </a:p>
          <a:p>
            <a:r>
              <a:rPr lang="en-US" sz="2800" dirty="0"/>
              <a:t>Just Words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46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1344" y="2277094"/>
            <a:ext cx="5957455" cy="1485900"/>
          </a:xfrm>
        </p:spPr>
        <p:txBody>
          <a:bodyPr/>
          <a:lstStyle/>
          <a:p>
            <a:pPr algn="ctr"/>
            <a:r>
              <a:rPr lang="en-US" sz="7200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EBFE89-C2E7-694E-84CE-CB39D563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15" y="702270"/>
            <a:ext cx="9612971" cy="2009399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43597-6900-EF49-B1B2-FBB15A25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25" y="2869324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96B3-7210-4C92-9D7D-0B48B01D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Education Department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5112FD-1441-DF4B-827E-E2AC9D76C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50056"/>
              </p:ext>
            </p:extLst>
          </p:nvPr>
        </p:nvGraphicFramePr>
        <p:xfrm>
          <a:off x="1371600" y="1565910"/>
          <a:ext cx="9601200" cy="430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519175-662B-5C4C-A7FA-FE5E736F4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6734" y="5829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96B3-7210-4C92-9D7D-0B48B01D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29" y="2132635"/>
            <a:ext cx="3531909" cy="215788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Special Education Department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837F7E83-0162-B449-91E5-43F70FA22B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633" t="-1091" r="-2110" b="-1280"/>
          <a:stretch/>
        </p:blipFill>
        <p:spPr>
          <a:xfrm>
            <a:off x="4499430" y="-105228"/>
            <a:ext cx="7823200" cy="70684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07478-98E3-4840-8753-95086F04E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9" y="58135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96B3-7210-4C92-9D7D-0B48B01D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93" y="1820118"/>
            <a:ext cx="3383643" cy="305282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Special Education </a:t>
            </a:r>
            <a:r>
              <a:rPr lang="en-US" sz="4400" b="1" dirty="0" smtClean="0"/>
              <a:t>Data Reporting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78AEE-4D6F-F54A-A27C-0A3EC578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3" y="5813535"/>
            <a:ext cx="914400" cy="91440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748" r="174" b="-8095"/>
          <a:stretch/>
        </p:blipFill>
        <p:spPr>
          <a:xfrm>
            <a:off x="5867786" y="138896"/>
            <a:ext cx="5852160" cy="7199246"/>
          </a:xfrm>
        </p:spPr>
      </p:pic>
    </p:spTree>
    <p:extLst>
      <p:ext uri="{BB962C8B-B14F-4D97-AF65-F5344CB8AC3E}">
        <p14:creationId xmlns:p14="http://schemas.microsoft.com/office/powerpoint/2010/main" val="39611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83F-D8A4-5B48-BFC9-53B9CA0C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82" y="197757"/>
            <a:ext cx="9601200" cy="773793"/>
          </a:xfrm>
        </p:spPr>
        <p:txBody>
          <a:bodyPr/>
          <a:lstStyle/>
          <a:p>
            <a:pPr algn="ctr"/>
            <a:r>
              <a:rPr lang="en-US" dirty="0" smtClean="0"/>
              <a:t>2019-2020 Classification </a:t>
            </a:r>
            <a:r>
              <a:rPr lang="en-US" dirty="0"/>
              <a:t>Data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BA3B1-23D1-274E-B5F6-AF3ABB245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34" y="1270660"/>
            <a:ext cx="2636102" cy="1797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3"/>
                </a:solidFill>
              </a:rPr>
              <a:t>Total BVCS Enrollment: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3"/>
                </a:solidFill>
              </a:rPr>
              <a:t>  </a:t>
            </a:r>
            <a:r>
              <a:rPr lang="en-US" sz="4800" u="sng" dirty="0" smtClean="0">
                <a:solidFill>
                  <a:schemeClr val="accent3"/>
                </a:solidFill>
              </a:rPr>
              <a:t>460</a:t>
            </a:r>
            <a:endParaRPr lang="en-US" sz="4800" u="sng" dirty="0">
              <a:solidFill>
                <a:schemeClr val="accent3"/>
              </a:solidFill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D9190EE-D777-5442-B776-34549F4559DA}"/>
              </a:ext>
            </a:extLst>
          </p:cNvPr>
          <p:cNvSpPr txBox="1">
            <a:spLocks/>
          </p:cNvSpPr>
          <p:nvPr/>
        </p:nvSpPr>
        <p:spPr>
          <a:xfrm>
            <a:off x="1815679" y="5442857"/>
            <a:ext cx="8939407" cy="10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3200" u="sng" dirty="0" smtClean="0">
                <a:solidFill>
                  <a:schemeClr val="bg1"/>
                </a:solidFill>
              </a:rPr>
              <a:t>27.8</a:t>
            </a:r>
            <a:r>
              <a:rPr lang="en-US" sz="3200" dirty="0" smtClean="0">
                <a:solidFill>
                  <a:schemeClr val="bg1"/>
                </a:solidFill>
              </a:rPr>
              <a:t>% </a:t>
            </a:r>
            <a:r>
              <a:rPr lang="en-US" sz="3200" dirty="0">
                <a:solidFill>
                  <a:schemeClr val="bg1"/>
                </a:solidFill>
              </a:rPr>
              <a:t>of students at Boquet Valley Central School have an IEP or a 504.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76C1C-8586-AC4F-8276-874AD882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734" y="5829300"/>
            <a:ext cx="914400" cy="9144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619336" y="818379"/>
          <a:ext cx="6345381" cy="31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65603914"/>
              </p:ext>
            </p:extLst>
          </p:nvPr>
        </p:nvGraphicFramePr>
        <p:xfrm>
          <a:off x="4583564" y="4112709"/>
          <a:ext cx="4416924" cy="17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7610" y="3466378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CPSE + CSE = 89 Students </a:t>
            </a:r>
            <a:r>
              <a:rPr lang="en-US" b="1" dirty="0">
                <a:solidFill>
                  <a:schemeClr val="bg1"/>
                </a:solidFill>
              </a:rPr>
              <a:t>with </a:t>
            </a:r>
            <a:r>
              <a:rPr lang="en-US" b="1" dirty="0" smtClean="0">
                <a:solidFill>
                  <a:schemeClr val="bg1"/>
                </a:solidFill>
              </a:rPr>
              <a:t>Disability.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Classification </a:t>
            </a:r>
            <a:r>
              <a:rPr lang="en-US" b="1" dirty="0">
                <a:solidFill>
                  <a:schemeClr val="bg1"/>
                </a:solidFill>
              </a:rPr>
              <a:t>rate: </a:t>
            </a:r>
            <a:r>
              <a:rPr lang="en-US" b="1" u="sng" dirty="0" smtClean="0">
                <a:solidFill>
                  <a:schemeClr val="bg1"/>
                </a:solidFill>
              </a:rPr>
              <a:t>19%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2624" y="2745538"/>
            <a:ext cx="200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504 Classification Rate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u="sng" dirty="0" smtClean="0">
                <a:solidFill>
                  <a:schemeClr val="bg1"/>
                </a:solidFill>
              </a:rPr>
              <a:t>8%</a:t>
            </a:r>
            <a:endParaRPr lang="en-US" b="1" u="sng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44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83F-D8A4-5B48-BFC9-53B9CA0C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81" y="197757"/>
            <a:ext cx="9891779" cy="896259"/>
          </a:xfrm>
        </p:spPr>
        <p:txBody>
          <a:bodyPr/>
          <a:lstStyle/>
          <a:p>
            <a:pPr algn="ctr"/>
            <a:r>
              <a:rPr lang="en-US" dirty="0" smtClean="0"/>
              <a:t>2020-2021 To </a:t>
            </a:r>
            <a:r>
              <a:rPr lang="en-US" dirty="0"/>
              <a:t>Date Classification Data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1BA3B1-23D1-274E-B5F6-AF3ABB245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34" y="1270660"/>
            <a:ext cx="2636102" cy="1797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3"/>
                </a:solidFill>
              </a:rPr>
              <a:t>Total BVCS Enrollment: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3"/>
                </a:solidFill>
              </a:rPr>
              <a:t>  </a:t>
            </a:r>
            <a:r>
              <a:rPr lang="en-US" sz="4800" u="sng" dirty="0" smtClean="0">
                <a:solidFill>
                  <a:schemeClr val="accent3"/>
                </a:solidFill>
              </a:rPr>
              <a:t>458</a:t>
            </a:r>
            <a:endParaRPr lang="en-US" sz="4800" u="sng" dirty="0">
              <a:solidFill>
                <a:schemeClr val="accent3"/>
              </a:solidFill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D9190EE-D777-5442-B776-34549F4559DA}"/>
              </a:ext>
            </a:extLst>
          </p:cNvPr>
          <p:cNvSpPr txBox="1">
            <a:spLocks/>
          </p:cNvSpPr>
          <p:nvPr/>
        </p:nvSpPr>
        <p:spPr>
          <a:xfrm>
            <a:off x="1815679" y="5442857"/>
            <a:ext cx="8939407" cy="1070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3200" u="sng" dirty="0" smtClean="0">
                <a:solidFill>
                  <a:schemeClr val="bg1"/>
                </a:solidFill>
              </a:rPr>
              <a:t>26.2</a:t>
            </a:r>
            <a:r>
              <a:rPr lang="en-US" sz="3200" dirty="0" smtClean="0">
                <a:solidFill>
                  <a:schemeClr val="bg1"/>
                </a:solidFill>
              </a:rPr>
              <a:t>% </a:t>
            </a:r>
            <a:r>
              <a:rPr lang="en-US" sz="3200" dirty="0">
                <a:solidFill>
                  <a:schemeClr val="bg1"/>
                </a:solidFill>
              </a:rPr>
              <a:t>of students at Boquet Valley Central School have an IEP or a 504.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76C1C-8586-AC4F-8276-874AD882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734" y="5829300"/>
            <a:ext cx="914400" cy="9144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6693094"/>
              </p:ext>
            </p:extLst>
          </p:nvPr>
        </p:nvGraphicFramePr>
        <p:xfrm>
          <a:off x="3619336" y="818379"/>
          <a:ext cx="6345381" cy="31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77003044"/>
              </p:ext>
            </p:extLst>
          </p:nvPr>
        </p:nvGraphicFramePr>
        <p:xfrm>
          <a:off x="4583564" y="4112709"/>
          <a:ext cx="4416924" cy="17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7610" y="3466378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CPSE + CSE = 89 Students </a:t>
            </a:r>
            <a:r>
              <a:rPr lang="en-US" b="1" dirty="0">
                <a:solidFill>
                  <a:schemeClr val="bg1"/>
                </a:solidFill>
              </a:rPr>
              <a:t>with </a:t>
            </a:r>
            <a:r>
              <a:rPr lang="en-US" b="1" dirty="0" smtClean="0">
                <a:solidFill>
                  <a:schemeClr val="bg1"/>
                </a:solidFill>
              </a:rPr>
              <a:t>Disability.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Classification </a:t>
            </a:r>
            <a:r>
              <a:rPr lang="en-US" b="1" dirty="0">
                <a:solidFill>
                  <a:schemeClr val="bg1"/>
                </a:solidFill>
              </a:rPr>
              <a:t>rate: </a:t>
            </a:r>
            <a:r>
              <a:rPr lang="en-US" b="1" u="sng" dirty="0" smtClean="0">
                <a:solidFill>
                  <a:schemeClr val="bg1"/>
                </a:solidFill>
              </a:rPr>
              <a:t>19%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2624" y="2745538"/>
            <a:ext cx="200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504 Classification Rate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u="sng" dirty="0" smtClean="0">
                <a:solidFill>
                  <a:schemeClr val="bg1"/>
                </a:solidFill>
              </a:rPr>
              <a:t>8%</a:t>
            </a:r>
            <a:endParaRPr lang="en-US" b="1" u="sng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7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41542"/>
              </p:ext>
            </p:extLst>
          </p:nvPr>
        </p:nvGraphicFramePr>
        <p:xfrm>
          <a:off x="1371600" y="570016"/>
          <a:ext cx="9886208" cy="529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49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3BDC-1503-A745-9507-8263F904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34" y="107066"/>
            <a:ext cx="9601200" cy="737886"/>
          </a:xfrm>
        </p:spPr>
        <p:txBody>
          <a:bodyPr/>
          <a:lstStyle/>
          <a:p>
            <a:pPr algn="ctr"/>
            <a:r>
              <a:rPr lang="en-US" dirty="0"/>
              <a:t>Classifications at a Glance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029" y="684414"/>
            <a:ext cx="4443984" cy="823912"/>
          </a:xfrm>
        </p:spPr>
        <p:txBody>
          <a:bodyPr/>
          <a:lstStyle/>
          <a:p>
            <a:pPr algn="ctr"/>
            <a:r>
              <a:rPr lang="en-US" dirty="0" smtClean="0"/>
              <a:t>2019-2020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4721813"/>
              </p:ext>
            </p:extLst>
          </p:nvPr>
        </p:nvGraphicFramePr>
        <p:xfrm>
          <a:off x="1169044" y="1422300"/>
          <a:ext cx="4645970" cy="444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641" y="844952"/>
            <a:ext cx="4443984" cy="663374"/>
          </a:xfrm>
        </p:spPr>
        <p:txBody>
          <a:bodyPr/>
          <a:lstStyle/>
          <a:p>
            <a:pPr algn="ctr"/>
            <a:r>
              <a:rPr lang="en-US" dirty="0" smtClean="0"/>
              <a:t>2020-2021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43509825"/>
              </p:ext>
            </p:extLst>
          </p:nvPr>
        </p:nvGraphicFramePr>
        <p:xfrm>
          <a:off x="6366076" y="1508326"/>
          <a:ext cx="4977114" cy="43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7D5610-53BE-5249-9BA1-6B61BEBC8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6734" y="5829300"/>
            <a:ext cx="914400" cy="914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016998" y="1169043"/>
            <a:ext cx="36562" cy="537065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F0C4-BBFE-4E49-BBB5-E0FF3EF4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Area Schools’ Current Classification </a:t>
            </a:r>
            <a:r>
              <a:rPr lang="en-US" sz="4000" dirty="0"/>
              <a:t>Rate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27132"/>
              </p:ext>
            </p:extLst>
          </p:nvPr>
        </p:nvGraphicFramePr>
        <p:xfrm>
          <a:off x="1371600" y="1674813"/>
          <a:ext cx="9601200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620408A-D7C2-C547-BF18-DB7A7E8A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734" y="5829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ustom 5">
      <a:dk1>
        <a:sysClr val="windowText" lastClr="000000"/>
      </a:dk1>
      <a:lt1>
        <a:sysClr val="window" lastClr="FFFFFF"/>
      </a:lt1>
      <a:dk2>
        <a:srgbClr val="FFCC00"/>
      </a:dk2>
      <a:lt2>
        <a:srgbClr val="003258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18374</TotalTime>
  <Words>1229</Words>
  <Application>Microsoft Office PowerPoint</Application>
  <PresentationFormat>Widescreen</PresentationFormat>
  <Paragraphs>184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Apple Chancery</vt:lpstr>
      <vt:lpstr>Arial</vt:lpstr>
      <vt:lpstr>Arial Rounded MT Bold</vt:lpstr>
      <vt:lpstr>Calibri</vt:lpstr>
      <vt:lpstr>Franklin Gothic Book</vt:lpstr>
      <vt:lpstr>Crop</vt:lpstr>
      <vt:lpstr>PowerPoint Presentation</vt:lpstr>
      <vt:lpstr>Special Education Department</vt:lpstr>
      <vt:lpstr>Special Education Department</vt:lpstr>
      <vt:lpstr>Special Education Data Reporting</vt:lpstr>
      <vt:lpstr>2019-2020 Classification Data</vt:lpstr>
      <vt:lpstr>2020-2021 To Date Classification Data</vt:lpstr>
      <vt:lpstr>PowerPoint Presentation</vt:lpstr>
      <vt:lpstr>Classifications at a Glance</vt:lpstr>
      <vt:lpstr>Area Schools’ Current Classification Rate</vt:lpstr>
      <vt:lpstr>Special Education Department Staffing</vt:lpstr>
      <vt:lpstr>Continuum of Service</vt:lpstr>
      <vt:lpstr>Elementary Special Education Programing</vt:lpstr>
      <vt:lpstr>8:1:1 classroom</vt:lpstr>
      <vt:lpstr>12:1:1 Classroom</vt:lpstr>
      <vt:lpstr>Secondary Special Education Programing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Nelly Collazo</dc:creator>
  <cp:lastModifiedBy>Nelly Collazo</cp:lastModifiedBy>
  <cp:revision>138</cp:revision>
  <cp:lastPrinted>2020-01-02T14:32:04Z</cp:lastPrinted>
  <dcterms:created xsi:type="dcterms:W3CDTF">2019-08-26T12:44:51Z</dcterms:created>
  <dcterms:modified xsi:type="dcterms:W3CDTF">2020-12-10T13:29:42Z</dcterms:modified>
</cp:coreProperties>
</file>